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Default ContentType="image/gif" Extension="gif"/>
  <Override ContentType="application/vnd.openxmlformats-officedocument.presentationml.slideLayout+xml" PartName="/ppt/slideLayouts/slideLayout1.xml"/>
  <Override ContentType="application/vnd.openxmlformats-officedocument.presentationml.slideLayout+xml" PartName="/ppt/slideLayouts/slideLayout8.xml"/>
  <Override ContentType="application/vnd.openxmlformats-officedocument.presentationml.slideLayout+xml" PartName="/ppt/slideLayouts/slideLayout7.xml"/>
  <Override ContentType="application/vnd.openxmlformats-officedocument.presentationml.slideLayout+xml" PartName="/ppt/slideLayouts/slideLayout3.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slideLayout+xml" PartName="/ppt/slideLayouts/slideLayout9.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20.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25.xml"/>
  <Override ContentType="application/vnd.openxmlformats-officedocument.presentationml.notesSlide+xml" PartName="/ppt/notesSlides/notesSlide14.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22.xml"/>
  <Override ContentType="application/vnd.openxmlformats-officedocument.presentationml.notesSlide+xml" PartName="/ppt/notesSlides/notesSlide13.xml"/>
  <Override ContentType="application/vnd.openxmlformats-officedocument.presentationml.notesSlide+xml" PartName="/ppt/notesSlides/notesSlide27.xml"/>
  <Override ContentType="application/vnd.openxmlformats-officedocument.presentationml.notesSlide+xml" PartName="/ppt/notesSlides/notesSlide16.xml"/>
  <Override ContentType="application/vnd.openxmlformats-officedocument.presentationml.notesSlide+xml" PartName="/ppt/notesSlides/notesSlide12.xml"/>
  <Override ContentType="application/vnd.openxmlformats-officedocument.presentationml.notesSlide+xml" PartName="/ppt/notesSlides/notesSlide3.xml"/>
  <Override ContentType="application/vnd.openxmlformats-officedocument.presentationml.notesSlide+xml" PartName="/ppt/notesSlides/notesSlide1.xml"/>
  <Override ContentType="application/vnd.openxmlformats-officedocument.presentationml.notesSlide+xml" PartName="/ppt/notesSlides/notesSlide15.xml"/>
  <Override ContentType="application/vnd.openxmlformats-officedocument.presentationml.notesSlide+xml" PartName="/ppt/notesSlides/notesSlide6.xml"/>
  <Override ContentType="application/vnd.openxmlformats-officedocument.presentationml.notesSlide+xml" PartName="/ppt/notesSlides/notesSlide26.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23.xml"/>
  <Override ContentType="application/vnd.openxmlformats-officedocument.presentationml.notesSlide+xml" PartName="/ppt/notesSlides/notesSlide19.xml"/>
  <Override ContentType="application/vnd.openxmlformats-officedocument.presentationml.notesSlide+xml" PartName="/ppt/notesSlides/notesSlide21.xml"/>
  <Override ContentType="application/vnd.openxmlformats-officedocument.presentationml.notesSlide+xml" PartName="/ppt/notesSlides/notesSlide1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16.xml"/>
  <Override ContentType="application/vnd.openxmlformats-officedocument.presentationml.slide+xml" PartName="/ppt/slides/slide21.xml"/>
  <Override ContentType="application/vnd.openxmlformats-officedocument.presentationml.slide+xml" PartName="/ppt/slides/slide2.xml"/>
  <Override ContentType="application/vnd.openxmlformats-officedocument.presentationml.slide+xml" PartName="/ppt/slides/slide26.xml"/>
  <Override ContentType="application/vnd.openxmlformats-officedocument.presentationml.slide+xml" PartName="/ppt/slides/slide25.xml"/>
  <Override ContentType="application/vnd.openxmlformats-officedocument.presentationml.slide+xml" PartName="/ppt/slides/slide6.xml"/>
  <Override ContentType="application/vnd.openxmlformats-officedocument.presentationml.slide+xml" PartName="/ppt/slides/slide3.xml"/>
  <Override ContentType="application/vnd.openxmlformats-officedocument.presentationml.slide+xml" PartName="/ppt/slides/slide17.xml"/>
  <Override ContentType="application/vnd.openxmlformats-officedocument.presentationml.slide+xml" PartName="/ppt/slides/slide24.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0.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9.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27.xml"/>
  <Override ContentType="application/vnd.openxmlformats-officedocument.presentationml.slide+xml" PartName="/ppt/slides/slide19.xml"/>
  <Override ContentType="application/vnd.openxmlformats-officedocument.presentationml.slide+xml" PartName="/ppt/slides/slide4.xml"/>
  <Override ContentType="application/vnd.openxmlformats-officedocument.presentationml.slide+xml" PartName="/ppt/slides/slide14.xml"/>
  <Override ContentType="application/vnd.openxmlformats-officedocument.presentationml.slide+xml" PartName="/ppt/slides/slide5.xml"/>
  <Override ContentType="application/vnd.openxmlformats-officedocument.presentationml.slide+xml" PartName="/ppt/slides/slide22.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12192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30" Type="http://schemas.openxmlformats.org/officeDocument/2006/relationships/slide" Target="slides/slide25.xml"/><Relationship Id="rId12" Type="http://schemas.openxmlformats.org/officeDocument/2006/relationships/slide" Target="slides/slide7.xml"/><Relationship Id="rId31" Type="http://schemas.openxmlformats.org/officeDocument/2006/relationships/slide" Target="slides/slide26.xml"/><Relationship Id="rId13" Type="http://schemas.openxmlformats.org/officeDocument/2006/relationships/slide" Target="slides/slide8.xml"/><Relationship Id="rId10" Type="http://schemas.openxmlformats.org/officeDocument/2006/relationships/slide" Target="slides/slide5.xml"/><Relationship Id="rId11" Type="http://schemas.openxmlformats.org/officeDocument/2006/relationships/slide" Target="slides/slide6.xml"/><Relationship Id="rId32" Type="http://schemas.openxmlformats.org/officeDocument/2006/relationships/slide" Target="slides/slide27.xml"/><Relationship Id="rId29" Type="http://schemas.openxmlformats.org/officeDocument/2006/relationships/slide" Target="slides/slide2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 Type="http://schemas.openxmlformats.org/officeDocument/2006/relationships/presProps" Target="presProps.xml"/><Relationship Id="rId21" Type="http://schemas.openxmlformats.org/officeDocument/2006/relationships/slide" Target="slides/slide16.xml"/><Relationship Id="rId1" Type="http://schemas.openxmlformats.org/officeDocument/2006/relationships/theme" Target="theme/theme3.xml"/><Relationship Id="rId22" Type="http://schemas.openxmlformats.org/officeDocument/2006/relationships/slide" Target="slides/slide17.xml"/><Relationship Id="rId4" Type="http://schemas.openxmlformats.org/officeDocument/2006/relationships/slideMaster" Target="slideMasters/slideMaster1.xml"/><Relationship Id="rId23" Type="http://schemas.openxmlformats.org/officeDocument/2006/relationships/slide" Target="slides/slide18.xml"/><Relationship Id="rId3" Type="http://schemas.openxmlformats.org/officeDocument/2006/relationships/tableStyles" Target="tableStyles.xml"/><Relationship Id="rId24" Type="http://schemas.openxmlformats.org/officeDocument/2006/relationships/slide" Target="slides/slide19.xml"/><Relationship Id="rId20" Type="http://schemas.openxmlformats.org/officeDocument/2006/relationships/slide" Target="slides/slide15.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marL="0" marR="0" rtl="0" algn="l">
              <a:spcBef>
                <a:spcPts val="0"/>
              </a:spcBef>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Font typeface="Arial"/>
              <a:buNone/>
            </a:pPr>
            <a:r>
              <a:t/>
            </a:r>
            <a:endParaRPr b="0" baseline="0" i="0" sz="1100" u="none" cap="none" strike="noStrike"/>
          </a:p>
        </p:txBody>
      </p:sp>
      <p:sp>
        <p:nvSpPr>
          <p:cNvPr id="85" name="Shape 8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Font typeface="Arial"/>
              <a:buNone/>
            </a:pPr>
            <a:r>
              <a:t/>
            </a:r>
            <a:endParaRPr b="0" baseline="0" i="0" sz="1100" u="none" cap="none" strike="noStrike"/>
          </a:p>
        </p:txBody>
      </p:sp>
      <p:sp>
        <p:nvSpPr>
          <p:cNvPr id="153" name="Shape 15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Font typeface="Arial"/>
              <a:buNone/>
            </a:pPr>
            <a:r>
              <a:t/>
            </a:r>
            <a:endParaRPr b="0" baseline="0" i="0" sz="1100" u="none" cap="none" strike="noStrike"/>
          </a:p>
        </p:txBody>
      </p:sp>
      <p:sp>
        <p:nvSpPr>
          <p:cNvPr id="160" name="Shape 16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Font typeface="Arial"/>
              <a:buNone/>
            </a:pPr>
            <a:r>
              <a:t/>
            </a:r>
            <a:endParaRPr b="0" baseline="0" i="0" sz="1100" u="none" cap="none" strike="noStrike"/>
          </a:p>
        </p:txBody>
      </p:sp>
      <p:sp>
        <p:nvSpPr>
          <p:cNvPr id="167" name="Shape 16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Font typeface="Arial"/>
              <a:buNone/>
            </a:pPr>
            <a:r>
              <a:t/>
            </a:r>
            <a:endParaRPr b="0" baseline="0" i="0" sz="1100" u="none" cap="none" strike="noStrike"/>
          </a:p>
        </p:txBody>
      </p:sp>
      <p:sp>
        <p:nvSpPr>
          <p:cNvPr id="173" name="Shape 1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Font typeface="Arial"/>
              <a:buNone/>
            </a:pPr>
            <a:r>
              <a:t/>
            </a:r>
            <a:endParaRPr b="0" baseline="0" i="0" sz="1100" u="none" cap="none" strike="noStrike"/>
          </a:p>
        </p:txBody>
      </p:sp>
      <p:sp>
        <p:nvSpPr>
          <p:cNvPr id="179" name="Shape 17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Font typeface="Arial"/>
              <a:buNone/>
            </a:pPr>
            <a:r>
              <a:t/>
            </a:r>
            <a:endParaRPr b="0" baseline="0" i="0" sz="1100" u="none" cap="none" strike="noStrike"/>
          </a:p>
        </p:txBody>
      </p:sp>
      <p:sp>
        <p:nvSpPr>
          <p:cNvPr id="185" name="Shape 18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Font typeface="Arial"/>
              <a:buNone/>
            </a:pPr>
            <a:r>
              <a:t/>
            </a:r>
            <a:endParaRPr b="0" baseline="0" i="0" sz="1100" u="none" cap="none" strike="noStrike"/>
          </a:p>
        </p:txBody>
      </p:sp>
      <p:sp>
        <p:nvSpPr>
          <p:cNvPr id="192" name="Shape 19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Font typeface="Arial"/>
              <a:buNone/>
            </a:pPr>
            <a:r>
              <a:t/>
            </a:r>
            <a:endParaRPr b="0" baseline="0" i="0" sz="1100" u="none" cap="none" strike="noStrike"/>
          </a:p>
        </p:txBody>
      </p:sp>
      <p:sp>
        <p:nvSpPr>
          <p:cNvPr id="200" name="Shape 20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 name="Shape 206"/>
        <p:cNvGrpSpPr/>
        <p:nvPr/>
      </p:nvGrpSpPr>
      <p:grpSpPr>
        <a:xfrm>
          <a:off x="0" y="0"/>
          <a:ext cx="0" cy="0"/>
          <a:chOff x="0" y="0"/>
          <a:chExt cx="0" cy="0"/>
        </a:xfrm>
      </p:grpSpPr>
      <p:sp>
        <p:nvSpPr>
          <p:cNvPr id="207" name="Shape 20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Font typeface="Arial"/>
              <a:buNone/>
            </a:pPr>
            <a:r>
              <a:t/>
            </a:r>
            <a:endParaRPr b="0" baseline="0" i="0" sz="1100" u="none" cap="none" strike="noStrike"/>
          </a:p>
        </p:txBody>
      </p:sp>
      <p:sp>
        <p:nvSpPr>
          <p:cNvPr id="208" name="Shape 20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Font typeface="Arial"/>
              <a:buNone/>
            </a:pPr>
            <a:r>
              <a:t/>
            </a:r>
            <a:endParaRPr b="0" baseline="0" i="0" sz="1100" u="none" cap="none" strike="noStrike"/>
          </a:p>
        </p:txBody>
      </p:sp>
      <p:sp>
        <p:nvSpPr>
          <p:cNvPr id="217" name="Shape 21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Font typeface="Arial"/>
              <a:buNone/>
            </a:pPr>
            <a:r>
              <a:t/>
            </a:r>
            <a:endParaRPr b="0" baseline="0" i="0" sz="1100" u="none" cap="none" strike="noStrike"/>
          </a:p>
        </p:txBody>
      </p:sp>
      <p:sp>
        <p:nvSpPr>
          <p:cNvPr id="92" name="Shape 9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Font typeface="Arial"/>
              <a:buNone/>
            </a:pPr>
            <a:r>
              <a:t/>
            </a:r>
            <a:endParaRPr b="0" baseline="0" i="0" sz="1800" u="none" cap="none" strike="noStrike"/>
          </a:p>
        </p:txBody>
      </p:sp>
      <p:sp>
        <p:nvSpPr>
          <p:cNvPr id="223" name="Shape 22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 name="Shape 229"/>
        <p:cNvGrpSpPr/>
        <p:nvPr/>
      </p:nvGrpSpPr>
      <p:grpSpPr>
        <a:xfrm>
          <a:off x="0" y="0"/>
          <a:ext cx="0" cy="0"/>
          <a:chOff x="0" y="0"/>
          <a:chExt cx="0" cy="0"/>
        </a:xfrm>
      </p:grpSpPr>
      <p:sp>
        <p:nvSpPr>
          <p:cNvPr id="230" name="Shape 230"/>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Font typeface="Arial"/>
              <a:buNone/>
            </a:pPr>
            <a:r>
              <a:t/>
            </a:r>
            <a:endParaRPr b="0" baseline="0" i="0" sz="1800" u="none" cap="none" strike="noStrike"/>
          </a:p>
        </p:txBody>
      </p:sp>
      <p:sp>
        <p:nvSpPr>
          <p:cNvPr id="231" name="Shape 23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5" name="Shape 235"/>
        <p:cNvGrpSpPr/>
        <p:nvPr/>
      </p:nvGrpSpPr>
      <p:grpSpPr>
        <a:xfrm>
          <a:off x="0" y="0"/>
          <a:ext cx="0" cy="0"/>
          <a:chOff x="0" y="0"/>
          <a:chExt cx="0" cy="0"/>
        </a:xfrm>
      </p:grpSpPr>
      <p:sp>
        <p:nvSpPr>
          <p:cNvPr id="236" name="Shape 23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Font typeface="Arial"/>
              <a:buNone/>
            </a:pPr>
            <a:r>
              <a:t/>
            </a:r>
            <a:endParaRPr b="0" baseline="0" i="0" sz="1100" u="none" cap="none" strike="noStrike"/>
          </a:p>
        </p:txBody>
      </p:sp>
      <p:sp>
        <p:nvSpPr>
          <p:cNvPr id="237" name="Shape 23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1" name="Shape 241"/>
        <p:cNvGrpSpPr/>
        <p:nvPr/>
      </p:nvGrpSpPr>
      <p:grpSpPr>
        <a:xfrm>
          <a:off x="0" y="0"/>
          <a:ext cx="0" cy="0"/>
          <a:chOff x="0" y="0"/>
          <a:chExt cx="0" cy="0"/>
        </a:xfrm>
      </p:grpSpPr>
      <p:sp>
        <p:nvSpPr>
          <p:cNvPr id="242" name="Shape 24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Font typeface="Arial"/>
              <a:buNone/>
            </a:pPr>
            <a:r>
              <a:t/>
            </a:r>
            <a:endParaRPr b="0" baseline="0" i="0" sz="1100" u="none" cap="none" strike="noStrike"/>
          </a:p>
        </p:txBody>
      </p:sp>
      <p:sp>
        <p:nvSpPr>
          <p:cNvPr id="243" name="Shape 24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7" name="Shape 247"/>
        <p:cNvGrpSpPr/>
        <p:nvPr/>
      </p:nvGrpSpPr>
      <p:grpSpPr>
        <a:xfrm>
          <a:off x="0" y="0"/>
          <a:ext cx="0" cy="0"/>
          <a:chOff x="0" y="0"/>
          <a:chExt cx="0" cy="0"/>
        </a:xfrm>
      </p:grpSpPr>
      <p:sp>
        <p:nvSpPr>
          <p:cNvPr id="248" name="Shape 24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Font typeface="Arial"/>
              <a:buNone/>
            </a:pPr>
            <a:r>
              <a:t/>
            </a:r>
            <a:endParaRPr b="0" baseline="0" i="0" sz="1100" u="none" cap="none" strike="noStrike"/>
          </a:p>
        </p:txBody>
      </p:sp>
      <p:sp>
        <p:nvSpPr>
          <p:cNvPr id="249" name="Shape 24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Font typeface="Arial"/>
              <a:buNone/>
            </a:pPr>
            <a:r>
              <a:t/>
            </a:r>
            <a:endParaRPr b="0" baseline="0" i="0" sz="1100" u="none" cap="none" strike="noStrike"/>
          </a:p>
        </p:txBody>
      </p:sp>
      <p:sp>
        <p:nvSpPr>
          <p:cNvPr id="255" name="Shape 25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1" name="Shape 261"/>
        <p:cNvGrpSpPr/>
        <p:nvPr/>
      </p:nvGrpSpPr>
      <p:grpSpPr>
        <a:xfrm>
          <a:off x="0" y="0"/>
          <a:ext cx="0" cy="0"/>
          <a:chOff x="0" y="0"/>
          <a:chExt cx="0" cy="0"/>
        </a:xfrm>
      </p:grpSpPr>
      <p:sp>
        <p:nvSpPr>
          <p:cNvPr id="262" name="Shape 26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Font typeface="Arial"/>
              <a:buNone/>
            </a:pPr>
            <a:r>
              <a:t/>
            </a:r>
            <a:endParaRPr b="0" baseline="0" i="0" sz="1100" u="none" cap="none" strike="noStrike"/>
          </a:p>
        </p:txBody>
      </p:sp>
      <p:sp>
        <p:nvSpPr>
          <p:cNvPr id="263" name="Shape 26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9" name="Shape 269"/>
        <p:cNvGrpSpPr/>
        <p:nvPr/>
      </p:nvGrpSpPr>
      <p:grpSpPr>
        <a:xfrm>
          <a:off x="0" y="0"/>
          <a:ext cx="0" cy="0"/>
          <a:chOff x="0" y="0"/>
          <a:chExt cx="0" cy="0"/>
        </a:xfrm>
      </p:grpSpPr>
      <p:sp>
        <p:nvSpPr>
          <p:cNvPr id="270" name="Shape 27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Font typeface="Arial"/>
              <a:buNone/>
            </a:pPr>
            <a:r>
              <a:t/>
            </a:r>
            <a:endParaRPr b="0" baseline="0" i="0" sz="1100" u="none" cap="none" strike="noStrike"/>
          </a:p>
        </p:txBody>
      </p:sp>
      <p:sp>
        <p:nvSpPr>
          <p:cNvPr id="271" name="Shape 27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Font typeface="Arial"/>
              <a:buNone/>
            </a:pPr>
            <a:r>
              <a:t/>
            </a:r>
            <a:endParaRPr b="0" baseline="0" i="0" sz="1100" u="none" cap="none" strike="noStrike"/>
          </a:p>
        </p:txBody>
      </p:sp>
      <p:sp>
        <p:nvSpPr>
          <p:cNvPr id="100" name="Shape 10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Font typeface="Arial"/>
              <a:buNone/>
            </a:pPr>
            <a:r>
              <a:t/>
            </a:r>
            <a:endParaRPr b="0" baseline="0" i="0" sz="1100" u="none" cap="none" strike="noStrike"/>
          </a:p>
        </p:txBody>
      </p:sp>
      <p:sp>
        <p:nvSpPr>
          <p:cNvPr id="107" name="Shape 10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Font typeface="Arial"/>
              <a:buNone/>
            </a:pPr>
            <a:r>
              <a:t/>
            </a:r>
            <a:endParaRPr b="0" baseline="0" i="0" sz="1100" u="none" cap="none" strike="noStrike"/>
          </a:p>
        </p:txBody>
      </p:sp>
      <p:sp>
        <p:nvSpPr>
          <p:cNvPr id="116" name="Shape 11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Font typeface="Arial"/>
              <a:buNone/>
            </a:pPr>
            <a:r>
              <a:t/>
            </a:r>
            <a:endParaRPr b="0" baseline="0" i="0" sz="1100" u="none" cap="none" strike="noStrike"/>
          </a:p>
        </p:txBody>
      </p:sp>
      <p:sp>
        <p:nvSpPr>
          <p:cNvPr id="123" name="Shape 12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Font typeface="Arial"/>
              <a:buNone/>
            </a:pPr>
            <a:r>
              <a:t/>
            </a:r>
            <a:endParaRPr b="0" baseline="0" i="0" sz="1100" u="none" cap="none" strike="noStrike"/>
          </a:p>
        </p:txBody>
      </p:sp>
      <p:sp>
        <p:nvSpPr>
          <p:cNvPr id="131" name="Shape 13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Font typeface="Arial"/>
              <a:buNone/>
            </a:pPr>
            <a:r>
              <a:t/>
            </a:r>
            <a:endParaRPr b="0" baseline="0" i="0" sz="1100" u="none" cap="none" strike="noStrike"/>
          </a:p>
        </p:txBody>
      </p:sp>
      <p:sp>
        <p:nvSpPr>
          <p:cNvPr id="139" name="Shape 13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Font typeface="Arial"/>
              <a:buNone/>
            </a:pPr>
            <a:r>
              <a:t/>
            </a:r>
            <a:endParaRPr b="0" baseline="0" i="0" sz="1100" u="none" cap="none" strike="noStrike"/>
          </a:p>
        </p:txBody>
      </p:sp>
      <p:sp>
        <p:nvSpPr>
          <p:cNvPr id="146" name="Shape 14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0" name="Shape 10"/>
        <p:cNvGrpSpPr/>
        <p:nvPr/>
      </p:nvGrpSpPr>
      <p:grpSpPr>
        <a:xfrm>
          <a:off x="0" y="0"/>
          <a:ext cx="0" cy="0"/>
          <a:chOff x="0" y="0"/>
          <a:chExt cx="0" cy="0"/>
        </a:xfrm>
      </p:grpSpPr>
      <p:sp>
        <p:nvSpPr>
          <p:cNvPr id="11" name="Shape 11"/>
          <p:cNvSpPr txBox="1"/>
          <p:nvPr>
            <p:ph type="ctrTitle"/>
          </p:nvPr>
        </p:nvSpPr>
        <p:spPr>
          <a:xfrm>
            <a:off x="1524000" y="1122362"/>
            <a:ext cx="9144000" cy="2387600"/>
          </a:xfrm>
          <a:prstGeom prst="rect">
            <a:avLst/>
          </a:prstGeom>
          <a:noFill/>
          <a:ln>
            <a:noFill/>
          </a:ln>
        </p:spPr>
        <p:txBody>
          <a:bodyPr anchorCtr="0" anchor="b" bIns="91425" lIns="91425" rIns="91425" tIns="91425"/>
          <a:lstStyle>
            <a:lvl1pPr indent="0" marL="0" marR="0" rtl="0" algn="ctr">
              <a:lnSpc>
                <a:spcPct val="90000"/>
              </a:lnSpc>
              <a:spcBef>
                <a:spcPts val="0"/>
              </a:spcBef>
              <a:spcAft>
                <a:spcPts val="0"/>
              </a:spcAft>
              <a:buClr>
                <a:schemeClr val="dk1"/>
              </a:buClr>
              <a:buFont typeface="Calibri"/>
              <a:buNone/>
              <a:defRPr/>
            </a:lvl1pPr>
            <a:lvl2pPr indent="0" marL="0" marR="0" rtl="0" algn="l">
              <a:lnSpc>
                <a:spcPct val="100000"/>
              </a:lnSpc>
              <a:spcBef>
                <a:spcPts val="0"/>
              </a:spcBef>
              <a:spcAft>
                <a:spcPts val="0"/>
              </a:spcAft>
              <a:buClr>
                <a:srgbClr val="000000"/>
              </a:buClr>
              <a:buFont typeface="Arial"/>
              <a:buNone/>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12" name="Shape 12"/>
          <p:cNvSpPr txBox="1"/>
          <p:nvPr>
            <p:ph idx="1" type="subTitle"/>
          </p:nvPr>
        </p:nvSpPr>
        <p:spPr>
          <a:xfrm>
            <a:off x="1524000" y="3602037"/>
            <a:ext cx="9144000" cy="1655761"/>
          </a:xfrm>
          <a:prstGeom prst="rect">
            <a:avLst/>
          </a:prstGeom>
          <a:noFill/>
          <a:ln>
            <a:noFill/>
          </a:ln>
        </p:spPr>
        <p:txBody>
          <a:bodyPr anchorCtr="0" anchor="t" bIns="91425" lIns="91425" rIns="91425" tIns="91425"/>
          <a:lstStyle>
            <a:lvl1pPr indent="0" marL="0" marR="0" rtl="0" algn="ctr">
              <a:lnSpc>
                <a:spcPct val="90000"/>
              </a:lnSpc>
              <a:spcBef>
                <a:spcPts val="1000"/>
              </a:spcBef>
              <a:spcAft>
                <a:spcPts val="0"/>
              </a:spcAft>
              <a:buClr>
                <a:schemeClr val="dk1"/>
              </a:buClr>
              <a:buFont typeface="Arial"/>
              <a:buNone/>
              <a:defRPr/>
            </a:lvl1pPr>
            <a:lvl2pPr indent="0" marL="457200" marR="0" rtl="0" algn="ctr">
              <a:lnSpc>
                <a:spcPct val="90000"/>
              </a:lnSpc>
              <a:spcBef>
                <a:spcPts val="500"/>
              </a:spcBef>
              <a:spcAft>
                <a:spcPts val="0"/>
              </a:spcAft>
              <a:buClr>
                <a:schemeClr val="dk1"/>
              </a:buClr>
              <a:buFont typeface="Arial"/>
              <a:buNone/>
              <a:defRPr/>
            </a:lvl2pPr>
            <a:lvl3pPr indent="0" marL="914400" marR="0" rtl="0" algn="ctr">
              <a:lnSpc>
                <a:spcPct val="90000"/>
              </a:lnSpc>
              <a:spcBef>
                <a:spcPts val="500"/>
              </a:spcBef>
              <a:spcAft>
                <a:spcPts val="0"/>
              </a:spcAft>
              <a:buClr>
                <a:schemeClr val="dk1"/>
              </a:buClr>
              <a:buFont typeface="Arial"/>
              <a:buNone/>
              <a:defRPr/>
            </a:lvl3pPr>
            <a:lvl4pPr indent="0" marL="1371600" marR="0" rtl="0" algn="ctr">
              <a:lnSpc>
                <a:spcPct val="90000"/>
              </a:lnSpc>
              <a:spcBef>
                <a:spcPts val="500"/>
              </a:spcBef>
              <a:spcAft>
                <a:spcPts val="0"/>
              </a:spcAft>
              <a:buClr>
                <a:schemeClr val="dk1"/>
              </a:buClr>
              <a:buFont typeface="Arial"/>
              <a:buNone/>
              <a:defRPr/>
            </a:lvl4pPr>
            <a:lvl5pPr indent="0" marL="1828800" marR="0" rtl="0" algn="ctr">
              <a:lnSpc>
                <a:spcPct val="90000"/>
              </a:lnSpc>
              <a:spcBef>
                <a:spcPts val="500"/>
              </a:spcBef>
              <a:spcAft>
                <a:spcPts val="0"/>
              </a:spcAft>
              <a:buClr>
                <a:schemeClr val="dk1"/>
              </a:buClr>
              <a:buFont typeface="Arial"/>
              <a:buNone/>
              <a:defRPr/>
            </a:lvl5pPr>
            <a:lvl6pPr indent="0" marL="2286000" marR="0" rtl="0" algn="ctr">
              <a:lnSpc>
                <a:spcPct val="90000"/>
              </a:lnSpc>
              <a:spcBef>
                <a:spcPts val="500"/>
              </a:spcBef>
              <a:spcAft>
                <a:spcPts val="0"/>
              </a:spcAft>
              <a:buClr>
                <a:schemeClr val="dk1"/>
              </a:buClr>
              <a:buFont typeface="Arial"/>
              <a:buNone/>
              <a:defRPr/>
            </a:lvl6pPr>
            <a:lvl7pPr indent="0" marL="2743200" marR="0" rtl="0" algn="ctr">
              <a:lnSpc>
                <a:spcPct val="90000"/>
              </a:lnSpc>
              <a:spcBef>
                <a:spcPts val="500"/>
              </a:spcBef>
              <a:spcAft>
                <a:spcPts val="0"/>
              </a:spcAft>
              <a:buClr>
                <a:schemeClr val="dk1"/>
              </a:buClr>
              <a:buFont typeface="Arial"/>
              <a:buNone/>
              <a:defRPr/>
            </a:lvl7pPr>
            <a:lvl8pPr indent="0" marL="3200400" marR="0" rtl="0" algn="ctr">
              <a:lnSpc>
                <a:spcPct val="90000"/>
              </a:lnSpc>
              <a:spcBef>
                <a:spcPts val="500"/>
              </a:spcBef>
              <a:spcAft>
                <a:spcPts val="0"/>
              </a:spcAft>
              <a:buClr>
                <a:schemeClr val="dk1"/>
              </a:buClr>
              <a:buFont typeface="Arial"/>
              <a:buNone/>
              <a:defRPr/>
            </a:lvl8pPr>
            <a:lvl9pPr indent="0" marL="3657600" marR="0" rtl="0" algn="ctr">
              <a:lnSpc>
                <a:spcPct val="90000"/>
              </a:lnSpc>
              <a:spcBef>
                <a:spcPts val="500"/>
              </a:spcBef>
              <a:spcAft>
                <a:spcPts val="0"/>
              </a:spcAft>
              <a:buClr>
                <a:schemeClr val="dk1"/>
              </a:buClr>
              <a:buFont typeface="Arial"/>
              <a:buNone/>
              <a:defRPr/>
            </a:lvl9pPr>
          </a:lstStyle>
          <a:p/>
        </p:txBody>
      </p:sp>
      <p:sp>
        <p:nvSpPr>
          <p:cNvPr id="13" name="Shape 13"/>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marL="0" marR="0" rtl="0" algn="l">
              <a:lnSpc>
                <a:spcPct val="100000"/>
              </a:lnSpc>
              <a:spcBef>
                <a:spcPts val="0"/>
              </a:spcBef>
              <a:spcAft>
                <a:spcPts val="0"/>
              </a:spcAft>
              <a:buClr>
                <a:srgbClr val="000000"/>
              </a:buClr>
              <a:buFont typeface="Arial"/>
              <a:buNone/>
              <a:defRPr/>
            </a:lvl1pPr>
            <a:lvl2pPr indent="0" marL="457200" marR="0" rtl="0" algn="l">
              <a:lnSpc>
                <a:spcPct val="100000"/>
              </a:lnSpc>
              <a:spcBef>
                <a:spcPts val="0"/>
              </a:spcBef>
              <a:spcAft>
                <a:spcPts val="0"/>
              </a:spcAft>
              <a:buClr>
                <a:srgbClr val="000000"/>
              </a:buClr>
              <a:buFont typeface="Arial"/>
              <a:buNone/>
              <a:defRPr/>
            </a:lvl2pPr>
            <a:lvl3pPr indent="0" marL="914400" marR="0" rtl="0" algn="l">
              <a:lnSpc>
                <a:spcPct val="100000"/>
              </a:lnSpc>
              <a:spcBef>
                <a:spcPts val="0"/>
              </a:spcBef>
              <a:spcAft>
                <a:spcPts val="0"/>
              </a:spcAft>
              <a:buClr>
                <a:srgbClr val="000000"/>
              </a:buClr>
              <a:buFont typeface="Arial"/>
              <a:buNone/>
              <a:defRPr/>
            </a:lvl3pPr>
            <a:lvl4pPr indent="0" marL="1371600" marR="0" rtl="0" algn="l">
              <a:lnSpc>
                <a:spcPct val="100000"/>
              </a:lnSpc>
              <a:spcBef>
                <a:spcPts val="0"/>
              </a:spcBef>
              <a:spcAft>
                <a:spcPts val="0"/>
              </a:spcAft>
              <a:buClr>
                <a:srgbClr val="000000"/>
              </a:buClr>
              <a:buFont typeface="Arial"/>
              <a:buNone/>
              <a:defRPr/>
            </a:lvl4pPr>
            <a:lvl5pPr indent="0" marL="1828800" marR="0" rtl="0" algn="l">
              <a:lnSpc>
                <a:spcPct val="100000"/>
              </a:lnSpc>
              <a:spcBef>
                <a:spcPts val="0"/>
              </a:spcBef>
              <a:spcAft>
                <a:spcPts val="0"/>
              </a:spcAft>
              <a:buClr>
                <a:srgbClr val="000000"/>
              </a:buClr>
              <a:buFont typeface="Arial"/>
              <a:buNone/>
              <a:defRPr/>
            </a:lvl5pPr>
            <a:lvl6pPr indent="0" marL="2286000" marR="0" rtl="0" algn="l">
              <a:lnSpc>
                <a:spcPct val="100000"/>
              </a:lnSpc>
              <a:spcBef>
                <a:spcPts val="0"/>
              </a:spcBef>
              <a:spcAft>
                <a:spcPts val="0"/>
              </a:spcAft>
              <a:buClr>
                <a:srgbClr val="000000"/>
              </a:buClr>
              <a:buFont typeface="Arial"/>
              <a:buNone/>
              <a:defRPr/>
            </a:lvl6pPr>
            <a:lvl7pPr indent="0" marL="2743200" marR="0" rtl="0" algn="l">
              <a:lnSpc>
                <a:spcPct val="100000"/>
              </a:lnSpc>
              <a:spcBef>
                <a:spcPts val="0"/>
              </a:spcBef>
              <a:spcAft>
                <a:spcPts val="0"/>
              </a:spcAft>
              <a:buClr>
                <a:srgbClr val="000000"/>
              </a:buClr>
              <a:buFont typeface="Arial"/>
              <a:buNone/>
              <a:defRPr/>
            </a:lvl7pPr>
            <a:lvl8pPr indent="0" marL="3200400" marR="0" rtl="0" algn="l">
              <a:lnSpc>
                <a:spcPct val="100000"/>
              </a:lnSpc>
              <a:spcBef>
                <a:spcPts val="0"/>
              </a:spcBef>
              <a:spcAft>
                <a:spcPts val="0"/>
              </a:spcAft>
              <a:buClr>
                <a:srgbClr val="000000"/>
              </a:buClr>
              <a:buFont typeface="Arial"/>
              <a:buNone/>
              <a:defRPr/>
            </a:lvl8pPr>
            <a:lvl9pPr indent="0" marL="3657600" marR="0" rtl="0" algn="l">
              <a:lnSpc>
                <a:spcPct val="100000"/>
              </a:lnSpc>
              <a:spcBef>
                <a:spcPts val="0"/>
              </a:spcBef>
              <a:spcAft>
                <a:spcPts val="0"/>
              </a:spcAft>
              <a:buClr>
                <a:srgbClr val="000000"/>
              </a:buClr>
              <a:buFont typeface="Arial"/>
              <a:buNone/>
              <a:defRPr/>
            </a:lvl9pPr>
          </a:lstStyle>
          <a:p/>
        </p:txBody>
      </p:sp>
      <p:sp>
        <p:nvSpPr>
          <p:cNvPr id="14" name="Shape 14"/>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marL="0" marR="0" rtl="0" algn="ctr">
              <a:lnSpc>
                <a:spcPct val="100000"/>
              </a:lnSpc>
              <a:spcBef>
                <a:spcPts val="0"/>
              </a:spcBef>
              <a:spcAft>
                <a:spcPts val="0"/>
              </a:spcAft>
              <a:buClr>
                <a:srgbClr val="000000"/>
              </a:buClr>
              <a:buFont typeface="Arial"/>
              <a:buNone/>
              <a:defRPr/>
            </a:lvl1pPr>
            <a:lvl2pPr indent="0" marL="457200" marR="0" rtl="0" algn="l">
              <a:lnSpc>
                <a:spcPct val="100000"/>
              </a:lnSpc>
              <a:spcBef>
                <a:spcPts val="0"/>
              </a:spcBef>
              <a:spcAft>
                <a:spcPts val="0"/>
              </a:spcAft>
              <a:buClr>
                <a:srgbClr val="000000"/>
              </a:buClr>
              <a:buFont typeface="Arial"/>
              <a:buNone/>
              <a:defRPr/>
            </a:lvl2pPr>
            <a:lvl3pPr indent="0" marL="914400" marR="0" rtl="0" algn="l">
              <a:lnSpc>
                <a:spcPct val="100000"/>
              </a:lnSpc>
              <a:spcBef>
                <a:spcPts val="0"/>
              </a:spcBef>
              <a:spcAft>
                <a:spcPts val="0"/>
              </a:spcAft>
              <a:buClr>
                <a:srgbClr val="000000"/>
              </a:buClr>
              <a:buFont typeface="Arial"/>
              <a:buNone/>
              <a:defRPr/>
            </a:lvl3pPr>
            <a:lvl4pPr indent="0" marL="1371600" marR="0" rtl="0" algn="l">
              <a:lnSpc>
                <a:spcPct val="100000"/>
              </a:lnSpc>
              <a:spcBef>
                <a:spcPts val="0"/>
              </a:spcBef>
              <a:spcAft>
                <a:spcPts val="0"/>
              </a:spcAft>
              <a:buClr>
                <a:srgbClr val="000000"/>
              </a:buClr>
              <a:buFont typeface="Arial"/>
              <a:buNone/>
              <a:defRPr/>
            </a:lvl4pPr>
            <a:lvl5pPr indent="0" marL="1828800" marR="0" rtl="0" algn="l">
              <a:lnSpc>
                <a:spcPct val="100000"/>
              </a:lnSpc>
              <a:spcBef>
                <a:spcPts val="0"/>
              </a:spcBef>
              <a:spcAft>
                <a:spcPts val="0"/>
              </a:spcAft>
              <a:buClr>
                <a:srgbClr val="000000"/>
              </a:buClr>
              <a:buFont typeface="Arial"/>
              <a:buNone/>
              <a:defRPr/>
            </a:lvl5pPr>
            <a:lvl6pPr indent="0" marL="2286000" marR="0" rtl="0" algn="l">
              <a:lnSpc>
                <a:spcPct val="100000"/>
              </a:lnSpc>
              <a:spcBef>
                <a:spcPts val="0"/>
              </a:spcBef>
              <a:spcAft>
                <a:spcPts val="0"/>
              </a:spcAft>
              <a:buClr>
                <a:srgbClr val="000000"/>
              </a:buClr>
              <a:buFont typeface="Arial"/>
              <a:buNone/>
              <a:defRPr/>
            </a:lvl6pPr>
            <a:lvl7pPr indent="0" marL="2743200" marR="0" rtl="0" algn="l">
              <a:lnSpc>
                <a:spcPct val="100000"/>
              </a:lnSpc>
              <a:spcBef>
                <a:spcPts val="0"/>
              </a:spcBef>
              <a:spcAft>
                <a:spcPts val="0"/>
              </a:spcAft>
              <a:buClr>
                <a:srgbClr val="000000"/>
              </a:buClr>
              <a:buFont typeface="Arial"/>
              <a:buNone/>
              <a:defRPr/>
            </a:lvl7pPr>
            <a:lvl8pPr indent="0" marL="3200400" marR="0" rtl="0" algn="l">
              <a:lnSpc>
                <a:spcPct val="100000"/>
              </a:lnSpc>
              <a:spcBef>
                <a:spcPts val="0"/>
              </a:spcBef>
              <a:spcAft>
                <a:spcPts val="0"/>
              </a:spcAft>
              <a:buClr>
                <a:srgbClr val="000000"/>
              </a:buClr>
              <a:buFont typeface="Arial"/>
              <a:buNone/>
              <a:defRPr/>
            </a:lvl8pPr>
            <a:lvl9pPr indent="0" marL="3657600" marR="0" rtl="0" algn="l">
              <a:lnSpc>
                <a:spcPct val="100000"/>
              </a:lnSpc>
              <a:spcBef>
                <a:spcPts val="0"/>
              </a:spcBef>
              <a:spcAft>
                <a:spcPts val="0"/>
              </a:spcAft>
              <a:buClr>
                <a:srgbClr val="000000"/>
              </a:buClr>
              <a:buFont typeface="Arial"/>
              <a:buNone/>
              <a:defRPr/>
            </a:lvl9pPr>
          </a:lstStyle>
          <a:p/>
        </p:txBody>
      </p:sp>
      <p:sp>
        <p:nvSpPr>
          <p:cNvPr id="15" name="Shape 15"/>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lvl1pPr indent="0" marL="0" marR="0" rtl="0" algn="r">
              <a:lnSpc>
                <a:spcPct val="100000"/>
              </a:lnSpc>
              <a:spcBef>
                <a:spcPts val="0"/>
              </a:spcBef>
              <a:spcAft>
                <a:spcPts val="0"/>
              </a:spcAft>
              <a:buNone/>
              <a:defRPr b="0" baseline="0" i="0" sz="1200" u="none" cap="none" strike="noStrike">
                <a:solidFill>
                  <a:srgbClr val="888888"/>
                </a:solidFill>
                <a:latin typeface="Calibri"/>
                <a:ea typeface="Calibri"/>
                <a:cs typeface="Calibri"/>
                <a:sym typeface="Calibri"/>
                <a:rtl val="0"/>
              </a:defRPr>
            </a:lvl1pPr>
          </a:lstStyle>
          <a:p>
            <a:pPr indent="0" lvl="0" marL="0">
              <a:spcBef>
                <a:spcPts val="0"/>
              </a:spcBef>
              <a:buClr>
                <a:srgbClr val="888888"/>
              </a:buClr>
              <a:buSzPct val="25000"/>
              <a:buFont typeface="Calibri"/>
              <a:buNone/>
            </a:pPr>
            <a:fld id="{00000000-1234-1234-1234-123412341234}" type="slidenum">
              <a:rPr lang="en-US"/>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7" name="Shape 67"/>
        <p:cNvGrpSpPr/>
        <p:nvPr/>
      </p:nvGrpSpPr>
      <p:grpSpPr>
        <a:xfrm>
          <a:off x="0" y="0"/>
          <a:ext cx="0" cy="0"/>
          <a:chOff x="0" y="0"/>
          <a:chExt cx="0" cy="0"/>
        </a:xfrm>
      </p:grpSpPr>
      <p:sp>
        <p:nvSpPr>
          <p:cNvPr id="68" name="Shape 68"/>
          <p:cNvSpPr txBox="1"/>
          <p:nvPr>
            <p:ph type="title"/>
          </p:nvPr>
        </p:nvSpPr>
        <p:spPr>
          <a:xfrm>
            <a:off x="838200" y="365125"/>
            <a:ext cx="10515599" cy="1325562"/>
          </a:xfrm>
          <a:prstGeom prst="rect">
            <a:avLst/>
          </a:prstGeom>
          <a:noFill/>
          <a:ln>
            <a:noFill/>
          </a:ln>
        </p:spPr>
        <p:txBody>
          <a:bodyPr anchorCtr="0" anchor="ctr" bIns="91425" lIns="91425" rIns="91425" tIns="91425"/>
          <a:lstStyle>
            <a:lvl1pPr rtl="0" algn="l">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9" name="Shape 69"/>
          <p:cNvSpPr txBox="1"/>
          <p:nvPr>
            <p:ph idx="1" type="body"/>
          </p:nvPr>
        </p:nvSpPr>
        <p:spPr>
          <a:xfrm rot="5400000">
            <a:off x="3920329" y="-1256503"/>
            <a:ext cx="4351338" cy="10515599"/>
          </a:xfrm>
          <a:prstGeom prst="rect">
            <a:avLst/>
          </a:prstGeom>
          <a:noFill/>
          <a:ln>
            <a:noFill/>
          </a:ln>
        </p:spPr>
        <p:txBody>
          <a:bodyPr anchorCtr="0" anchor="t" bIns="91425" lIns="91425" rIns="91425" tIns="91425"/>
          <a:lstStyle>
            <a:lvl1pPr indent="127000" marL="228600" rtl="0" algn="l">
              <a:lnSpc>
                <a:spcPct val="90000"/>
              </a:lnSpc>
              <a:spcBef>
                <a:spcPts val="1000"/>
              </a:spcBef>
              <a:buClr>
                <a:schemeClr val="dk1"/>
              </a:buClr>
              <a:buFont typeface="Arial"/>
              <a:buChar char="•"/>
              <a:defRPr/>
            </a:lvl1pPr>
            <a:lvl2pPr indent="101600" marL="685800" rtl="0" algn="l">
              <a:lnSpc>
                <a:spcPct val="90000"/>
              </a:lnSpc>
              <a:spcBef>
                <a:spcPts val="500"/>
              </a:spcBef>
              <a:buClr>
                <a:schemeClr val="dk1"/>
              </a:buClr>
              <a:buFont typeface="Arial"/>
              <a:buChar char="•"/>
              <a:defRPr/>
            </a:lvl2pPr>
            <a:lvl3pPr indent="76200" marL="1143000" rtl="0" algn="l">
              <a:lnSpc>
                <a:spcPct val="90000"/>
              </a:lnSpc>
              <a:spcBef>
                <a:spcPts val="500"/>
              </a:spcBef>
              <a:buClr>
                <a:schemeClr val="dk1"/>
              </a:buClr>
              <a:buFont typeface="Arial"/>
              <a:buChar char="•"/>
              <a:defRPr/>
            </a:lvl3pPr>
            <a:lvl4pPr indent="63500" marL="1600200" rtl="0" algn="l">
              <a:lnSpc>
                <a:spcPct val="90000"/>
              </a:lnSpc>
              <a:spcBef>
                <a:spcPts val="500"/>
              </a:spcBef>
              <a:buClr>
                <a:schemeClr val="dk1"/>
              </a:buClr>
              <a:buFont typeface="Arial"/>
              <a:buChar char="•"/>
              <a:defRPr/>
            </a:lvl4pPr>
            <a:lvl5pPr indent="63500" marL="2057400" rtl="0" algn="l">
              <a:lnSpc>
                <a:spcPct val="90000"/>
              </a:lnSpc>
              <a:spcBef>
                <a:spcPts val="500"/>
              </a:spcBef>
              <a:buClr>
                <a:schemeClr val="dk1"/>
              </a:buClr>
              <a:buFont typeface="Arial"/>
              <a:buChar char="•"/>
              <a:defRPr/>
            </a:lvl5pPr>
            <a:lvl6pPr indent="63500" marL="2514600" rtl="0" algn="l">
              <a:lnSpc>
                <a:spcPct val="90000"/>
              </a:lnSpc>
              <a:spcBef>
                <a:spcPts val="500"/>
              </a:spcBef>
              <a:buClr>
                <a:schemeClr val="dk1"/>
              </a:buClr>
              <a:buFont typeface="Arial"/>
              <a:buChar char="•"/>
              <a:defRPr/>
            </a:lvl6pPr>
            <a:lvl7pPr indent="63500" marL="2971800" rtl="0" algn="l">
              <a:lnSpc>
                <a:spcPct val="90000"/>
              </a:lnSpc>
              <a:spcBef>
                <a:spcPts val="500"/>
              </a:spcBef>
              <a:buClr>
                <a:schemeClr val="dk1"/>
              </a:buClr>
              <a:buFont typeface="Arial"/>
              <a:buChar char="•"/>
              <a:defRPr/>
            </a:lvl7pPr>
            <a:lvl8pPr indent="63500" marL="3429000" rtl="0" algn="l">
              <a:lnSpc>
                <a:spcPct val="90000"/>
              </a:lnSpc>
              <a:spcBef>
                <a:spcPts val="500"/>
              </a:spcBef>
              <a:buClr>
                <a:schemeClr val="dk1"/>
              </a:buClr>
              <a:buFont typeface="Arial"/>
              <a:buChar char="•"/>
              <a:defRPr/>
            </a:lvl8pPr>
            <a:lvl9pPr indent="63500" marL="3886200" rtl="0" algn="l">
              <a:lnSpc>
                <a:spcPct val="90000"/>
              </a:lnSpc>
              <a:spcBef>
                <a:spcPts val="500"/>
              </a:spcBef>
              <a:buClr>
                <a:schemeClr val="dk1"/>
              </a:buClr>
              <a:buFont typeface="Arial"/>
              <a:buChar char="•"/>
              <a:defRPr/>
            </a:lvl9pPr>
          </a:lstStyle>
          <a:p/>
        </p:txBody>
      </p:sp>
      <p:sp>
        <p:nvSpPr>
          <p:cNvPr id="70" name="Shape 70"/>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marL="0" marR="0" rtl="0" algn="l">
              <a:lnSpc>
                <a:spcPct val="100000"/>
              </a:lnSpc>
              <a:spcBef>
                <a:spcPts val="0"/>
              </a:spcBef>
              <a:spcAft>
                <a:spcPts val="0"/>
              </a:spcAft>
              <a:buClr>
                <a:srgbClr val="000000"/>
              </a:buClr>
              <a:buFont typeface="Arial"/>
              <a:buNone/>
              <a:defRPr/>
            </a:lvl1pPr>
            <a:lvl2pPr indent="0" marL="457200" marR="0" rtl="0" algn="l">
              <a:lnSpc>
                <a:spcPct val="100000"/>
              </a:lnSpc>
              <a:spcBef>
                <a:spcPts val="0"/>
              </a:spcBef>
              <a:spcAft>
                <a:spcPts val="0"/>
              </a:spcAft>
              <a:buClr>
                <a:srgbClr val="000000"/>
              </a:buClr>
              <a:buFont typeface="Arial"/>
              <a:buNone/>
              <a:defRPr/>
            </a:lvl2pPr>
            <a:lvl3pPr indent="0" marL="914400" marR="0" rtl="0" algn="l">
              <a:lnSpc>
                <a:spcPct val="100000"/>
              </a:lnSpc>
              <a:spcBef>
                <a:spcPts val="0"/>
              </a:spcBef>
              <a:spcAft>
                <a:spcPts val="0"/>
              </a:spcAft>
              <a:buClr>
                <a:srgbClr val="000000"/>
              </a:buClr>
              <a:buFont typeface="Arial"/>
              <a:buNone/>
              <a:defRPr/>
            </a:lvl3pPr>
            <a:lvl4pPr indent="0" marL="1371600" marR="0" rtl="0" algn="l">
              <a:lnSpc>
                <a:spcPct val="100000"/>
              </a:lnSpc>
              <a:spcBef>
                <a:spcPts val="0"/>
              </a:spcBef>
              <a:spcAft>
                <a:spcPts val="0"/>
              </a:spcAft>
              <a:buClr>
                <a:srgbClr val="000000"/>
              </a:buClr>
              <a:buFont typeface="Arial"/>
              <a:buNone/>
              <a:defRPr/>
            </a:lvl4pPr>
            <a:lvl5pPr indent="0" marL="1828800" marR="0" rtl="0" algn="l">
              <a:lnSpc>
                <a:spcPct val="100000"/>
              </a:lnSpc>
              <a:spcBef>
                <a:spcPts val="0"/>
              </a:spcBef>
              <a:spcAft>
                <a:spcPts val="0"/>
              </a:spcAft>
              <a:buClr>
                <a:srgbClr val="000000"/>
              </a:buClr>
              <a:buFont typeface="Arial"/>
              <a:buNone/>
              <a:defRPr/>
            </a:lvl5pPr>
            <a:lvl6pPr indent="0" marL="2286000" marR="0" rtl="0" algn="l">
              <a:lnSpc>
                <a:spcPct val="100000"/>
              </a:lnSpc>
              <a:spcBef>
                <a:spcPts val="0"/>
              </a:spcBef>
              <a:spcAft>
                <a:spcPts val="0"/>
              </a:spcAft>
              <a:buClr>
                <a:srgbClr val="000000"/>
              </a:buClr>
              <a:buFont typeface="Arial"/>
              <a:buNone/>
              <a:defRPr/>
            </a:lvl6pPr>
            <a:lvl7pPr indent="0" marL="2743200" marR="0" rtl="0" algn="l">
              <a:lnSpc>
                <a:spcPct val="100000"/>
              </a:lnSpc>
              <a:spcBef>
                <a:spcPts val="0"/>
              </a:spcBef>
              <a:spcAft>
                <a:spcPts val="0"/>
              </a:spcAft>
              <a:buClr>
                <a:srgbClr val="000000"/>
              </a:buClr>
              <a:buFont typeface="Arial"/>
              <a:buNone/>
              <a:defRPr/>
            </a:lvl7pPr>
            <a:lvl8pPr indent="0" marL="3200400" marR="0" rtl="0" algn="l">
              <a:lnSpc>
                <a:spcPct val="100000"/>
              </a:lnSpc>
              <a:spcBef>
                <a:spcPts val="0"/>
              </a:spcBef>
              <a:spcAft>
                <a:spcPts val="0"/>
              </a:spcAft>
              <a:buClr>
                <a:srgbClr val="000000"/>
              </a:buClr>
              <a:buFont typeface="Arial"/>
              <a:buNone/>
              <a:defRPr/>
            </a:lvl8pPr>
            <a:lvl9pPr indent="0" marL="3657600" marR="0" rtl="0" algn="l">
              <a:lnSpc>
                <a:spcPct val="100000"/>
              </a:lnSpc>
              <a:spcBef>
                <a:spcPts val="0"/>
              </a:spcBef>
              <a:spcAft>
                <a:spcPts val="0"/>
              </a:spcAft>
              <a:buClr>
                <a:srgbClr val="000000"/>
              </a:buClr>
              <a:buFont typeface="Arial"/>
              <a:buNone/>
              <a:defRPr/>
            </a:lvl9pPr>
          </a:lstStyle>
          <a:p/>
        </p:txBody>
      </p:sp>
      <p:sp>
        <p:nvSpPr>
          <p:cNvPr id="71" name="Shape 71"/>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marL="0" marR="0" rtl="0" algn="ctr">
              <a:lnSpc>
                <a:spcPct val="100000"/>
              </a:lnSpc>
              <a:spcBef>
                <a:spcPts val="0"/>
              </a:spcBef>
              <a:spcAft>
                <a:spcPts val="0"/>
              </a:spcAft>
              <a:buClr>
                <a:srgbClr val="000000"/>
              </a:buClr>
              <a:buFont typeface="Arial"/>
              <a:buNone/>
              <a:defRPr/>
            </a:lvl1pPr>
            <a:lvl2pPr indent="0" marL="457200" marR="0" rtl="0" algn="l">
              <a:lnSpc>
                <a:spcPct val="100000"/>
              </a:lnSpc>
              <a:spcBef>
                <a:spcPts val="0"/>
              </a:spcBef>
              <a:spcAft>
                <a:spcPts val="0"/>
              </a:spcAft>
              <a:buClr>
                <a:srgbClr val="000000"/>
              </a:buClr>
              <a:buFont typeface="Arial"/>
              <a:buNone/>
              <a:defRPr/>
            </a:lvl2pPr>
            <a:lvl3pPr indent="0" marL="914400" marR="0" rtl="0" algn="l">
              <a:lnSpc>
                <a:spcPct val="100000"/>
              </a:lnSpc>
              <a:spcBef>
                <a:spcPts val="0"/>
              </a:spcBef>
              <a:spcAft>
                <a:spcPts val="0"/>
              </a:spcAft>
              <a:buClr>
                <a:srgbClr val="000000"/>
              </a:buClr>
              <a:buFont typeface="Arial"/>
              <a:buNone/>
              <a:defRPr/>
            </a:lvl3pPr>
            <a:lvl4pPr indent="0" marL="1371600" marR="0" rtl="0" algn="l">
              <a:lnSpc>
                <a:spcPct val="100000"/>
              </a:lnSpc>
              <a:spcBef>
                <a:spcPts val="0"/>
              </a:spcBef>
              <a:spcAft>
                <a:spcPts val="0"/>
              </a:spcAft>
              <a:buClr>
                <a:srgbClr val="000000"/>
              </a:buClr>
              <a:buFont typeface="Arial"/>
              <a:buNone/>
              <a:defRPr/>
            </a:lvl4pPr>
            <a:lvl5pPr indent="0" marL="1828800" marR="0" rtl="0" algn="l">
              <a:lnSpc>
                <a:spcPct val="100000"/>
              </a:lnSpc>
              <a:spcBef>
                <a:spcPts val="0"/>
              </a:spcBef>
              <a:spcAft>
                <a:spcPts val="0"/>
              </a:spcAft>
              <a:buClr>
                <a:srgbClr val="000000"/>
              </a:buClr>
              <a:buFont typeface="Arial"/>
              <a:buNone/>
              <a:defRPr/>
            </a:lvl5pPr>
            <a:lvl6pPr indent="0" marL="2286000" marR="0" rtl="0" algn="l">
              <a:lnSpc>
                <a:spcPct val="100000"/>
              </a:lnSpc>
              <a:spcBef>
                <a:spcPts val="0"/>
              </a:spcBef>
              <a:spcAft>
                <a:spcPts val="0"/>
              </a:spcAft>
              <a:buClr>
                <a:srgbClr val="000000"/>
              </a:buClr>
              <a:buFont typeface="Arial"/>
              <a:buNone/>
              <a:defRPr/>
            </a:lvl6pPr>
            <a:lvl7pPr indent="0" marL="2743200" marR="0" rtl="0" algn="l">
              <a:lnSpc>
                <a:spcPct val="100000"/>
              </a:lnSpc>
              <a:spcBef>
                <a:spcPts val="0"/>
              </a:spcBef>
              <a:spcAft>
                <a:spcPts val="0"/>
              </a:spcAft>
              <a:buClr>
                <a:srgbClr val="000000"/>
              </a:buClr>
              <a:buFont typeface="Arial"/>
              <a:buNone/>
              <a:defRPr/>
            </a:lvl7pPr>
            <a:lvl8pPr indent="0" marL="3200400" marR="0" rtl="0" algn="l">
              <a:lnSpc>
                <a:spcPct val="100000"/>
              </a:lnSpc>
              <a:spcBef>
                <a:spcPts val="0"/>
              </a:spcBef>
              <a:spcAft>
                <a:spcPts val="0"/>
              </a:spcAft>
              <a:buClr>
                <a:srgbClr val="000000"/>
              </a:buClr>
              <a:buFont typeface="Arial"/>
              <a:buNone/>
              <a:defRPr/>
            </a:lvl8pPr>
            <a:lvl9pPr indent="0" marL="3657600" marR="0" rtl="0" algn="l">
              <a:lnSpc>
                <a:spcPct val="100000"/>
              </a:lnSpc>
              <a:spcBef>
                <a:spcPts val="0"/>
              </a:spcBef>
              <a:spcAft>
                <a:spcPts val="0"/>
              </a:spcAft>
              <a:buClr>
                <a:srgbClr val="000000"/>
              </a:buClr>
              <a:buFont typeface="Arial"/>
              <a:buNone/>
              <a:defRPr/>
            </a:lvl9pPr>
          </a:lstStyle>
          <a:p/>
        </p:txBody>
      </p:sp>
      <p:sp>
        <p:nvSpPr>
          <p:cNvPr id="72" name="Shape 72"/>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lvl1pPr indent="0" marL="0" marR="0" rtl="0" algn="r">
              <a:lnSpc>
                <a:spcPct val="100000"/>
              </a:lnSpc>
              <a:spcBef>
                <a:spcPts val="0"/>
              </a:spcBef>
              <a:spcAft>
                <a:spcPts val="0"/>
              </a:spcAft>
              <a:buNone/>
              <a:defRPr b="0" baseline="0" i="0" sz="1200" u="none" cap="none" strike="noStrike">
                <a:solidFill>
                  <a:srgbClr val="888888"/>
                </a:solidFill>
                <a:latin typeface="Calibri"/>
                <a:ea typeface="Calibri"/>
                <a:cs typeface="Calibri"/>
                <a:sym typeface="Calibri"/>
                <a:rtl val="0"/>
              </a:defRPr>
            </a:lvl1pPr>
          </a:lstStyle>
          <a:p>
            <a:pPr indent="0" lvl="0" marL="0">
              <a:spcBef>
                <a:spcPts val="0"/>
              </a:spcBef>
              <a:buClr>
                <a:srgbClr val="888888"/>
              </a:buClr>
              <a:buSzPct val="25000"/>
              <a:buFont typeface="Calibri"/>
              <a:buNone/>
            </a:pPr>
            <a:fld id="{00000000-1234-1234-1234-123412341234}" type="slidenum">
              <a:rPr lang="en-US"/>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3" name="Shape 73"/>
        <p:cNvGrpSpPr/>
        <p:nvPr/>
      </p:nvGrpSpPr>
      <p:grpSpPr>
        <a:xfrm>
          <a:off x="0" y="0"/>
          <a:ext cx="0" cy="0"/>
          <a:chOff x="0" y="0"/>
          <a:chExt cx="0" cy="0"/>
        </a:xfrm>
      </p:grpSpPr>
      <p:sp>
        <p:nvSpPr>
          <p:cNvPr id="74" name="Shape 74"/>
          <p:cNvSpPr txBox="1"/>
          <p:nvPr>
            <p:ph type="title"/>
          </p:nvPr>
        </p:nvSpPr>
        <p:spPr>
          <a:xfrm rot="5400000">
            <a:off x="7133429" y="1956594"/>
            <a:ext cx="5811838" cy="2628899"/>
          </a:xfrm>
          <a:prstGeom prst="rect">
            <a:avLst/>
          </a:prstGeom>
          <a:noFill/>
          <a:ln>
            <a:noFill/>
          </a:ln>
        </p:spPr>
        <p:txBody>
          <a:bodyPr anchorCtr="0" anchor="ctr" bIns="91425" lIns="91425" rIns="91425" tIns="91425"/>
          <a:lstStyle>
            <a:lvl1pPr rtl="0" algn="l">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5" name="Shape 75"/>
          <p:cNvSpPr txBox="1"/>
          <p:nvPr>
            <p:ph idx="1" type="body"/>
          </p:nvPr>
        </p:nvSpPr>
        <p:spPr>
          <a:xfrm rot="5400000">
            <a:off x="1799429" y="-596105"/>
            <a:ext cx="5811838" cy="7734299"/>
          </a:xfrm>
          <a:prstGeom prst="rect">
            <a:avLst/>
          </a:prstGeom>
          <a:noFill/>
          <a:ln>
            <a:noFill/>
          </a:ln>
        </p:spPr>
        <p:txBody>
          <a:bodyPr anchorCtr="0" anchor="t" bIns="91425" lIns="91425" rIns="91425" tIns="91425"/>
          <a:lstStyle>
            <a:lvl1pPr indent="127000" marL="228600" rtl="0" algn="l">
              <a:lnSpc>
                <a:spcPct val="90000"/>
              </a:lnSpc>
              <a:spcBef>
                <a:spcPts val="1000"/>
              </a:spcBef>
              <a:buClr>
                <a:schemeClr val="dk1"/>
              </a:buClr>
              <a:buFont typeface="Arial"/>
              <a:buChar char="•"/>
              <a:defRPr/>
            </a:lvl1pPr>
            <a:lvl2pPr indent="101600" marL="685800" rtl="0" algn="l">
              <a:lnSpc>
                <a:spcPct val="90000"/>
              </a:lnSpc>
              <a:spcBef>
                <a:spcPts val="500"/>
              </a:spcBef>
              <a:buClr>
                <a:schemeClr val="dk1"/>
              </a:buClr>
              <a:buFont typeface="Arial"/>
              <a:buChar char="•"/>
              <a:defRPr/>
            </a:lvl2pPr>
            <a:lvl3pPr indent="76200" marL="1143000" rtl="0" algn="l">
              <a:lnSpc>
                <a:spcPct val="90000"/>
              </a:lnSpc>
              <a:spcBef>
                <a:spcPts val="500"/>
              </a:spcBef>
              <a:buClr>
                <a:schemeClr val="dk1"/>
              </a:buClr>
              <a:buFont typeface="Arial"/>
              <a:buChar char="•"/>
              <a:defRPr/>
            </a:lvl3pPr>
            <a:lvl4pPr indent="63500" marL="1600200" rtl="0" algn="l">
              <a:lnSpc>
                <a:spcPct val="90000"/>
              </a:lnSpc>
              <a:spcBef>
                <a:spcPts val="500"/>
              </a:spcBef>
              <a:buClr>
                <a:schemeClr val="dk1"/>
              </a:buClr>
              <a:buFont typeface="Arial"/>
              <a:buChar char="•"/>
              <a:defRPr/>
            </a:lvl4pPr>
            <a:lvl5pPr indent="63500" marL="2057400" rtl="0" algn="l">
              <a:lnSpc>
                <a:spcPct val="90000"/>
              </a:lnSpc>
              <a:spcBef>
                <a:spcPts val="500"/>
              </a:spcBef>
              <a:buClr>
                <a:schemeClr val="dk1"/>
              </a:buClr>
              <a:buFont typeface="Arial"/>
              <a:buChar char="•"/>
              <a:defRPr/>
            </a:lvl5pPr>
            <a:lvl6pPr indent="63500" marL="2514600" rtl="0" algn="l">
              <a:lnSpc>
                <a:spcPct val="90000"/>
              </a:lnSpc>
              <a:spcBef>
                <a:spcPts val="500"/>
              </a:spcBef>
              <a:buClr>
                <a:schemeClr val="dk1"/>
              </a:buClr>
              <a:buFont typeface="Arial"/>
              <a:buChar char="•"/>
              <a:defRPr/>
            </a:lvl6pPr>
            <a:lvl7pPr indent="63500" marL="2971800" rtl="0" algn="l">
              <a:lnSpc>
                <a:spcPct val="90000"/>
              </a:lnSpc>
              <a:spcBef>
                <a:spcPts val="500"/>
              </a:spcBef>
              <a:buClr>
                <a:schemeClr val="dk1"/>
              </a:buClr>
              <a:buFont typeface="Arial"/>
              <a:buChar char="•"/>
              <a:defRPr/>
            </a:lvl7pPr>
            <a:lvl8pPr indent="63500" marL="3429000" rtl="0" algn="l">
              <a:lnSpc>
                <a:spcPct val="90000"/>
              </a:lnSpc>
              <a:spcBef>
                <a:spcPts val="500"/>
              </a:spcBef>
              <a:buClr>
                <a:schemeClr val="dk1"/>
              </a:buClr>
              <a:buFont typeface="Arial"/>
              <a:buChar char="•"/>
              <a:defRPr/>
            </a:lvl8pPr>
            <a:lvl9pPr indent="63500" marL="3886200" rtl="0" algn="l">
              <a:lnSpc>
                <a:spcPct val="90000"/>
              </a:lnSpc>
              <a:spcBef>
                <a:spcPts val="500"/>
              </a:spcBef>
              <a:buClr>
                <a:schemeClr val="dk1"/>
              </a:buClr>
              <a:buFont typeface="Arial"/>
              <a:buChar char="•"/>
              <a:defRPr/>
            </a:lvl9pPr>
          </a:lstStyle>
          <a:p/>
        </p:txBody>
      </p:sp>
      <p:sp>
        <p:nvSpPr>
          <p:cNvPr id="76" name="Shape 76"/>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marL="0" marR="0" rtl="0" algn="l">
              <a:lnSpc>
                <a:spcPct val="100000"/>
              </a:lnSpc>
              <a:spcBef>
                <a:spcPts val="0"/>
              </a:spcBef>
              <a:spcAft>
                <a:spcPts val="0"/>
              </a:spcAft>
              <a:buClr>
                <a:srgbClr val="000000"/>
              </a:buClr>
              <a:buFont typeface="Arial"/>
              <a:buNone/>
              <a:defRPr/>
            </a:lvl1pPr>
            <a:lvl2pPr indent="0" marL="457200" marR="0" rtl="0" algn="l">
              <a:lnSpc>
                <a:spcPct val="100000"/>
              </a:lnSpc>
              <a:spcBef>
                <a:spcPts val="0"/>
              </a:spcBef>
              <a:spcAft>
                <a:spcPts val="0"/>
              </a:spcAft>
              <a:buClr>
                <a:srgbClr val="000000"/>
              </a:buClr>
              <a:buFont typeface="Arial"/>
              <a:buNone/>
              <a:defRPr/>
            </a:lvl2pPr>
            <a:lvl3pPr indent="0" marL="914400" marR="0" rtl="0" algn="l">
              <a:lnSpc>
                <a:spcPct val="100000"/>
              </a:lnSpc>
              <a:spcBef>
                <a:spcPts val="0"/>
              </a:spcBef>
              <a:spcAft>
                <a:spcPts val="0"/>
              </a:spcAft>
              <a:buClr>
                <a:srgbClr val="000000"/>
              </a:buClr>
              <a:buFont typeface="Arial"/>
              <a:buNone/>
              <a:defRPr/>
            </a:lvl3pPr>
            <a:lvl4pPr indent="0" marL="1371600" marR="0" rtl="0" algn="l">
              <a:lnSpc>
                <a:spcPct val="100000"/>
              </a:lnSpc>
              <a:spcBef>
                <a:spcPts val="0"/>
              </a:spcBef>
              <a:spcAft>
                <a:spcPts val="0"/>
              </a:spcAft>
              <a:buClr>
                <a:srgbClr val="000000"/>
              </a:buClr>
              <a:buFont typeface="Arial"/>
              <a:buNone/>
              <a:defRPr/>
            </a:lvl4pPr>
            <a:lvl5pPr indent="0" marL="1828800" marR="0" rtl="0" algn="l">
              <a:lnSpc>
                <a:spcPct val="100000"/>
              </a:lnSpc>
              <a:spcBef>
                <a:spcPts val="0"/>
              </a:spcBef>
              <a:spcAft>
                <a:spcPts val="0"/>
              </a:spcAft>
              <a:buClr>
                <a:srgbClr val="000000"/>
              </a:buClr>
              <a:buFont typeface="Arial"/>
              <a:buNone/>
              <a:defRPr/>
            </a:lvl5pPr>
            <a:lvl6pPr indent="0" marL="2286000" marR="0" rtl="0" algn="l">
              <a:lnSpc>
                <a:spcPct val="100000"/>
              </a:lnSpc>
              <a:spcBef>
                <a:spcPts val="0"/>
              </a:spcBef>
              <a:spcAft>
                <a:spcPts val="0"/>
              </a:spcAft>
              <a:buClr>
                <a:srgbClr val="000000"/>
              </a:buClr>
              <a:buFont typeface="Arial"/>
              <a:buNone/>
              <a:defRPr/>
            </a:lvl6pPr>
            <a:lvl7pPr indent="0" marL="2743200" marR="0" rtl="0" algn="l">
              <a:lnSpc>
                <a:spcPct val="100000"/>
              </a:lnSpc>
              <a:spcBef>
                <a:spcPts val="0"/>
              </a:spcBef>
              <a:spcAft>
                <a:spcPts val="0"/>
              </a:spcAft>
              <a:buClr>
                <a:srgbClr val="000000"/>
              </a:buClr>
              <a:buFont typeface="Arial"/>
              <a:buNone/>
              <a:defRPr/>
            </a:lvl7pPr>
            <a:lvl8pPr indent="0" marL="3200400" marR="0" rtl="0" algn="l">
              <a:lnSpc>
                <a:spcPct val="100000"/>
              </a:lnSpc>
              <a:spcBef>
                <a:spcPts val="0"/>
              </a:spcBef>
              <a:spcAft>
                <a:spcPts val="0"/>
              </a:spcAft>
              <a:buClr>
                <a:srgbClr val="000000"/>
              </a:buClr>
              <a:buFont typeface="Arial"/>
              <a:buNone/>
              <a:defRPr/>
            </a:lvl8pPr>
            <a:lvl9pPr indent="0" marL="3657600" marR="0" rtl="0" algn="l">
              <a:lnSpc>
                <a:spcPct val="100000"/>
              </a:lnSpc>
              <a:spcBef>
                <a:spcPts val="0"/>
              </a:spcBef>
              <a:spcAft>
                <a:spcPts val="0"/>
              </a:spcAft>
              <a:buClr>
                <a:srgbClr val="000000"/>
              </a:buClr>
              <a:buFont typeface="Arial"/>
              <a:buNone/>
              <a:defRPr/>
            </a:lvl9pPr>
          </a:lstStyle>
          <a:p/>
        </p:txBody>
      </p:sp>
      <p:sp>
        <p:nvSpPr>
          <p:cNvPr id="77" name="Shape 77"/>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marL="0" marR="0" rtl="0" algn="ctr">
              <a:lnSpc>
                <a:spcPct val="100000"/>
              </a:lnSpc>
              <a:spcBef>
                <a:spcPts val="0"/>
              </a:spcBef>
              <a:spcAft>
                <a:spcPts val="0"/>
              </a:spcAft>
              <a:buClr>
                <a:srgbClr val="000000"/>
              </a:buClr>
              <a:buFont typeface="Arial"/>
              <a:buNone/>
              <a:defRPr/>
            </a:lvl1pPr>
            <a:lvl2pPr indent="0" marL="457200" marR="0" rtl="0" algn="l">
              <a:lnSpc>
                <a:spcPct val="100000"/>
              </a:lnSpc>
              <a:spcBef>
                <a:spcPts val="0"/>
              </a:spcBef>
              <a:spcAft>
                <a:spcPts val="0"/>
              </a:spcAft>
              <a:buClr>
                <a:srgbClr val="000000"/>
              </a:buClr>
              <a:buFont typeface="Arial"/>
              <a:buNone/>
              <a:defRPr/>
            </a:lvl2pPr>
            <a:lvl3pPr indent="0" marL="914400" marR="0" rtl="0" algn="l">
              <a:lnSpc>
                <a:spcPct val="100000"/>
              </a:lnSpc>
              <a:spcBef>
                <a:spcPts val="0"/>
              </a:spcBef>
              <a:spcAft>
                <a:spcPts val="0"/>
              </a:spcAft>
              <a:buClr>
                <a:srgbClr val="000000"/>
              </a:buClr>
              <a:buFont typeface="Arial"/>
              <a:buNone/>
              <a:defRPr/>
            </a:lvl3pPr>
            <a:lvl4pPr indent="0" marL="1371600" marR="0" rtl="0" algn="l">
              <a:lnSpc>
                <a:spcPct val="100000"/>
              </a:lnSpc>
              <a:spcBef>
                <a:spcPts val="0"/>
              </a:spcBef>
              <a:spcAft>
                <a:spcPts val="0"/>
              </a:spcAft>
              <a:buClr>
                <a:srgbClr val="000000"/>
              </a:buClr>
              <a:buFont typeface="Arial"/>
              <a:buNone/>
              <a:defRPr/>
            </a:lvl4pPr>
            <a:lvl5pPr indent="0" marL="1828800" marR="0" rtl="0" algn="l">
              <a:lnSpc>
                <a:spcPct val="100000"/>
              </a:lnSpc>
              <a:spcBef>
                <a:spcPts val="0"/>
              </a:spcBef>
              <a:spcAft>
                <a:spcPts val="0"/>
              </a:spcAft>
              <a:buClr>
                <a:srgbClr val="000000"/>
              </a:buClr>
              <a:buFont typeface="Arial"/>
              <a:buNone/>
              <a:defRPr/>
            </a:lvl5pPr>
            <a:lvl6pPr indent="0" marL="2286000" marR="0" rtl="0" algn="l">
              <a:lnSpc>
                <a:spcPct val="100000"/>
              </a:lnSpc>
              <a:spcBef>
                <a:spcPts val="0"/>
              </a:spcBef>
              <a:spcAft>
                <a:spcPts val="0"/>
              </a:spcAft>
              <a:buClr>
                <a:srgbClr val="000000"/>
              </a:buClr>
              <a:buFont typeface="Arial"/>
              <a:buNone/>
              <a:defRPr/>
            </a:lvl6pPr>
            <a:lvl7pPr indent="0" marL="2743200" marR="0" rtl="0" algn="l">
              <a:lnSpc>
                <a:spcPct val="100000"/>
              </a:lnSpc>
              <a:spcBef>
                <a:spcPts val="0"/>
              </a:spcBef>
              <a:spcAft>
                <a:spcPts val="0"/>
              </a:spcAft>
              <a:buClr>
                <a:srgbClr val="000000"/>
              </a:buClr>
              <a:buFont typeface="Arial"/>
              <a:buNone/>
              <a:defRPr/>
            </a:lvl7pPr>
            <a:lvl8pPr indent="0" marL="3200400" marR="0" rtl="0" algn="l">
              <a:lnSpc>
                <a:spcPct val="100000"/>
              </a:lnSpc>
              <a:spcBef>
                <a:spcPts val="0"/>
              </a:spcBef>
              <a:spcAft>
                <a:spcPts val="0"/>
              </a:spcAft>
              <a:buClr>
                <a:srgbClr val="000000"/>
              </a:buClr>
              <a:buFont typeface="Arial"/>
              <a:buNone/>
              <a:defRPr/>
            </a:lvl8pPr>
            <a:lvl9pPr indent="0" marL="3657600" marR="0" rtl="0" algn="l">
              <a:lnSpc>
                <a:spcPct val="100000"/>
              </a:lnSpc>
              <a:spcBef>
                <a:spcPts val="0"/>
              </a:spcBef>
              <a:spcAft>
                <a:spcPts val="0"/>
              </a:spcAft>
              <a:buClr>
                <a:srgbClr val="000000"/>
              </a:buClr>
              <a:buFont typeface="Arial"/>
              <a:buNone/>
              <a:defRPr/>
            </a:lvl9pPr>
          </a:lstStyle>
          <a:p/>
        </p:txBody>
      </p:sp>
      <p:sp>
        <p:nvSpPr>
          <p:cNvPr id="78" name="Shape 78"/>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lvl1pPr indent="0" marL="0" marR="0" rtl="0" algn="r">
              <a:lnSpc>
                <a:spcPct val="100000"/>
              </a:lnSpc>
              <a:spcBef>
                <a:spcPts val="0"/>
              </a:spcBef>
              <a:spcAft>
                <a:spcPts val="0"/>
              </a:spcAft>
              <a:buNone/>
              <a:defRPr b="0" baseline="0" i="0" sz="1200" u="none" cap="none" strike="noStrike">
                <a:solidFill>
                  <a:srgbClr val="888888"/>
                </a:solidFill>
                <a:latin typeface="Calibri"/>
                <a:ea typeface="Calibri"/>
                <a:cs typeface="Calibri"/>
                <a:sym typeface="Calibri"/>
                <a:rtl val="0"/>
              </a:defRPr>
            </a:lvl1pPr>
          </a:lstStyle>
          <a:p>
            <a:pPr indent="0" lvl="0" marL="0">
              <a:spcBef>
                <a:spcPts val="0"/>
              </a:spcBef>
              <a:buClr>
                <a:srgbClr val="888888"/>
              </a:buClr>
              <a:buSzPct val="25000"/>
              <a:buFont typeface="Calibri"/>
              <a:buNone/>
            </a:pPr>
            <a:fld id="{00000000-1234-1234-1234-123412341234}" type="slidenum">
              <a:rPr lang="en-US"/>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6" name="Shape 16"/>
        <p:cNvGrpSpPr/>
        <p:nvPr/>
      </p:nvGrpSpPr>
      <p:grpSpPr>
        <a:xfrm>
          <a:off x="0" y="0"/>
          <a:ext cx="0" cy="0"/>
          <a:chOff x="0" y="0"/>
          <a:chExt cx="0" cy="0"/>
        </a:xfrm>
      </p:grpSpPr>
      <p:sp>
        <p:nvSpPr>
          <p:cNvPr id="17" name="Shape 17"/>
          <p:cNvSpPr txBox="1"/>
          <p:nvPr>
            <p:ph type="title"/>
          </p:nvPr>
        </p:nvSpPr>
        <p:spPr>
          <a:xfrm>
            <a:off x="838200" y="365125"/>
            <a:ext cx="10515599" cy="1325562"/>
          </a:xfrm>
          <a:prstGeom prst="rect">
            <a:avLst/>
          </a:prstGeom>
          <a:noFill/>
          <a:ln>
            <a:noFill/>
          </a:ln>
        </p:spPr>
        <p:txBody>
          <a:bodyPr anchorCtr="0" anchor="ctr" bIns="91425" lIns="91425" rIns="91425" tIns="91425"/>
          <a:lstStyle>
            <a:lvl1pPr rtl="0" algn="l">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8" name="Shape 18"/>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127000" marL="228600" rtl="0" algn="l">
              <a:lnSpc>
                <a:spcPct val="90000"/>
              </a:lnSpc>
              <a:spcBef>
                <a:spcPts val="1000"/>
              </a:spcBef>
              <a:buClr>
                <a:schemeClr val="dk1"/>
              </a:buClr>
              <a:buFont typeface="Arial"/>
              <a:buChar char="•"/>
              <a:defRPr/>
            </a:lvl1pPr>
            <a:lvl2pPr indent="101600" marL="685800" rtl="0" algn="l">
              <a:lnSpc>
                <a:spcPct val="90000"/>
              </a:lnSpc>
              <a:spcBef>
                <a:spcPts val="500"/>
              </a:spcBef>
              <a:buClr>
                <a:schemeClr val="dk1"/>
              </a:buClr>
              <a:buFont typeface="Arial"/>
              <a:buChar char="•"/>
              <a:defRPr/>
            </a:lvl2pPr>
            <a:lvl3pPr indent="76200" marL="1143000" rtl="0" algn="l">
              <a:lnSpc>
                <a:spcPct val="90000"/>
              </a:lnSpc>
              <a:spcBef>
                <a:spcPts val="500"/>
              </a:spcBef>
              <a:buClr>
                <a:schemeClr val="dk1"/>
              </a:buClr>
              <a:buFont typeface="Arial"/>
              <a:buChar char="•"/>
              <a:defRPr/>
            </a:lvl3pPr>
            <a:lvl4pPr indent="63500" marL="1600200" rtl="0" algn="l">
              <a:lnSpc>
                <a:spcPct val="90000"/>
              </a:lnSpc>
              <a:spcBef>
                <a:spcPts val="500"/>
              </a:spcBef>
              <a:buClr>
                <a:schemeClr val="dk1"/>
              </a:buClr>
              <a:buFont typeface="Arial"/>
              <a:buChar char="•"/>
              <a:defRPr/>
            </a:lvl4pPr>
            <a:lvl5pPr indent="63500" marL="2057400" rtl="0" algn="l">
              <a:lnSpc>
                <a:spcPct val="90000"/>
              </a:lnSpc>
              <a:spcBef>
                <a:spcPts val="500"/>
              </a:spcBef>
              <a:buClr>
                <a:schemeClr val="dk1"/>
              </a:buClr>
              <a:buFont typeface="Arial"/>
              <a:buChar char="•"/>
              <a:defRPr/>
            </a:lvl5pPr>
            <a:lvl6pPr indent="63500" marL="2514600" rtl="0" algn="l">
              <a:lnSpc>
                <a:spcPct val="90000"/>
              </a:lnSpc>
              <a:spcBef>
                <a:spcPts val="500"/>
              </a:spcBef>
              <a:buClr>
                <a:schemeClr val="dk1"/>
              </a:buClr>
              <a:buFont typeface="Arial"/>
              <a:buChar char="•"/>
              <a:defRPr/>
            </a:lvl6pPr>
            <a:lvl7pPr indent="63500" marL="2971800" rtl="0" algn="l">
              <a:lnSpc>
                <a:spcPct val="90000"/>
              </a:lnSpc>
              <a:spcBef>
                <a:spcPts val="500"/>
              </a:spcBef>
              <a:buClr>
                <a:schemeClr val="dk1"/>
              </a:buClr>
              <a:buFont typeface="Arial"/>
              <a:buChar char="•"/>
              <a:defRPr/>
            </a:lvl7pPr>
            <a:lvl8pPr indent="63500" marL="3429000" rtl="0" algn="l">
              <a:lnSpc>
                <a:spcPct val="90000"/>
              </a:lnSpc>
              <a:spcBef>
                <a:spcPts val="500"/>
              </a:spcBef>
              <a:buClr>
                <a:schemeClr val="dk1"/>
              </a:buClr>
              <a:buFont typeface="Arial"/>
              <a:buChar char="•"/>
              <a:defRPr/>
            </a:lvl8pPr>
            <a:lvl9pPr indent="63500" marL="3886200" rtl="0" algn="l">
              <a:lnSpc>
                <a:spcPct val="90000"/>
              </a:lnSpc>
              <a:spcBef>
                <a:spcPts val="500"/>
              </a:spcBef>
              <a:buClr>
                <a:schemeClr val="dk1"/>
              </a:buClr>
              <a:buFont typeface="Arial"/>
              <a:buChar char="•"/>
              <a:defRPr/>
            </a:lvl9pPr>
          </a:lstStyle>
          <a:p/>
        </p:txBody>
      </p:sp>
      <p:sp>
        <p:nvSpPr>
          <p:cNvPr id="19" name="Shape 19"/>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marL="0" marR="0" rtl="0" algn="l">
              <a:lnSpc>
                <a:spcPct val="100000"/>
              </a:lnSpc>
              <a:spcBef>
                <a:spcPts val="0"/>
              </a:spcBef>
              <a:spcAft>
                <a:spcPts val="0"/>
              </a:spcAft>
              <a:buClr>
                <a:srgbClr val="000000"/>
              </a:buClr>
              <a:buFont typeface="Arial"/>
              <a:buNone/>
              <a:defRPr/>
            </a:lvl1pPr>
            <a:lvl2pPr indent="0" marL="457200" marR="0" rtl="0" algn="l">
              <a:lnSpc>
                <a:spcPct val="100000"/>
              </a:lnSpc>
              <a:spcBef>
                <a:spcPts val="0"/>
              </a:spcBef>
              <a:spcAft>
                <a:spcPts val="0"/>
              </a:spcAft>
              <a:buClr>
                <a:srgbClr val="000000"/>
              </a:buClr>
              <a:buFont typeface="Arial"/>
              <a:buNone/>
              <a:defRPr/>
            </a:lvl2pPr>
            <a:lvl3pPr indent="0" marL="914400" marR="0" rtl="0" algn="l">
              <a:lnSpc>
                <a:spcPct val="100000"/>
              </a:lnSpc>
              <a:spcBef>
                <a:spcPts val="0"/>
              </a:spcBef>
              <a:spcAft>
                <a:spcPts val="0"/>
              </a:spcAft>
              <a:buClr>
                <a:srgbClr val="000000"/>
              </a:buClr>
              <a:buFont typeface="Arial"/>
              <a:buNone/>
              <a:defRPr/>
            </a:lvl3pPr>
            <a:lvl4pPr indent="0" marL="1371600" marR="0" rtl="0" algn="l">
              <a:lnSpc>
                <a:spcPct val="100000"/>
              </a:lnSpc>
              <a:spcBef>
                <a:spcPts val="0"/>
              </a:spcBef>
              <a:spcAft>
                <a:spcPts val="0"/>
              </a:spcAft>
              <a:buClr>
                <a:srgbClr val="000000"/>
              </a:buClr>
              <a:buFont typeface="Arial"/>
              <a:buNone/>
              <a:defRPr/>
            </a:lvl4pPr>
            <a:lvl5pPr indent="0" marL="1828800" marR="0" rtl="0" algn="l">
              <a:lnSpc>
                <a:spcPct val="100000"/>
              </a:lnSpc>
              <a:spcBef>
                <a:spcPts val="0"/>
              </a:spcBef>
              <a:spcAft>
                <a:spcPts val="0"/>
              </a:spcAft>
              <a:buClr>
                <a:srgbClr val="000000"/>
              </a:buClr>
              <a:buFont typeface="Arial"/>
              <a:buNone/>
              <a:defRPr/>
            </a:lvl5pPr>
            <a:lvl6pPr indent="0" marL="2286000" marR="0" rtl="0" algn="l">
              <a:lnSpc>
                <a:spcPct val="100000"/>
              </a:lnSpc>
              <a:spcBef>
                <a:spcPts val="0"/>
              </a:spcBef>
              <a:spcAft>
                <a:spcPts val="0"/>
              </a:spcAft>
              <a:buClr>
                <a:srgbClr val="000000"/>
              </a:buClr>
              <a:buFont typeface="Arial"/>
              <a:buNone/>
              <a:defRPr/>
            </a:lvl6pPr>
            <a:lvl7pPr indent="0" marL="2743200" marR="0" rtl="0" algn="l">
              <a:lnSpc>
                <a:spcPct val="100000"/>
              </a:lnSpc>
              <a:spcBef>
                <a:spcPts val="0"/>
              </a:spcBef>
              <a:spcAft>
                <a:spcPts val="0"/>
              </a:spcAft>
              <a:buClr>
                <a:srgbClr val="000000"/>
              </a:buClr>
              <a:buFont typeface="Arial"/>
              <a:buNone/>
              <a:defRPr/>
            </a:lvl7pPr>
            <a:lvl8pPr indent="0" marL="3200400" marR="0" rtl="0" algn="l">
              <a:lnSpc>
                <a:spcPct val="100000"/>
              </a:lnSpc>
              <a:spcBef>
                <a:spcPts val="0"/>
              </a:spcBef>
              <a:spcAft>
                <a:spcPts val="0"/>
              </a:spcAft>
              <a:buClr>
                <a:srgbClr val="000000"/>
              </a:buClr>
              <a:buFont typeface="Arial"/>
              <a:buNone/>
              <a:defRPr/>
            </a:lvl8pPr>
            <a:lvl9pPr indent="0" marL="3657600" marR="0" rtl="0" algn="l">
              <a:lnSpc>
                <a:spcPct val="100000"/>
              </a:lnSpc>
              <a:spcBef>
                <a:spcPts val="0"/>
              </a:spcBef>
              <a:spcAft>
                <a:spcPts val="0"/>
              </a:spcAft>
              <a:buClr>
                <a:srgbClr val="000000"/>
              </a:buClr>
              <a:buFont typeface="Arial"/>
              <a:buNone/>
              <a:defRPr/>
            </a:lvl9pPr>
          </a:lstStyle>
          <a:p/>
        </p:txBody>
      </p:sp>
      <p:sp>
        <p:nvSpPr>
          <p:cNvPr id="20" name="Shape 20"/>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marL="0" marR="0" rtl="0" algn="ctr">
              <a:lnSpc>
                <a:spcPct val="100000"/>
              </a:lnSpc>
              <a:spcBef>
                <a:spcPts val="0"/>
              </a:spcBef>
              <a:spcAft>
                <a:spcPts val="0"/>
              </a:spcAft>
              <a:buClr>
                <a:srgbClr val="000000"/>
              </a:buClr>
              <a:buFont typeface="Arial"/>
              <a:buNone/>
              <a:defRPr/>
            </a:lvl1pPr>
            <a:lvl2pPr indent="0" marL="457200" marR="0" rtl="0" algn="l">
              <a:lnSpc>
                <a:spcPct val="100000"/>
              </a:lnSpc>
              <a:spcBef>
                <a:spcPts val="0"/>
              </a:spcBef>
              <a:spcAft>
                <a:spcPts val="0"/>
              </a:spcAft>
              <a:buClr>
                <a:srgbClr val="000000"/>
              </a:buClr>
              <a:buFont typeface="Arial"/>
              <a:buNone/>
              <a:defRPr/>
            </a:lvl2pPr>
            <a:lvl3pPr indent="0" marL="914400" marR="0" rtl="0" algn="l">
              <a:lnSpc>
                <a:spcPct val="100000"/>
              </a:lnSpc>
              <a:spcBef>
                <a:spcPts val="0"/>
              </a:spcBef>
              <a:spcAft>
                <a:spcPts val="0"/>
              </a:spcAft>
              <a:buClr>
                <a:srgbClr val="000000"/>
              </a:buClr>
              <a:buFont typeface="Arial"/>
              <a:buNone/>
              <a:defRPr/>
            </a:lvl3pPr>
            <a:lvl4pPr indent="0" marL="1371600" marR="0" rtl="0" algn="l">
              <a:lnSpc>
                <a:spcPct val="100000"/>
              </a:lnSpc>
              <a:spcBef>
                <a:spcPts val="0"/>
              </a:spcBef>
              <a:spcAft>
                <a:spcPts val="0"/>
              </a:spcAft>
              <a:buClr>
                <a:srgbClr val="000000"/>
              </a:buClr>
              <a:buFont typeface="Arial"/>
              <a:buNone/>
              <a:defRPr/>
            </a:lvl4pPr>
            <a:lvl5pPr indent="0" marL="1828800" marR="0" rtl="0" algn="l">
              <a:lnSpc>
                <a:spcPct val="100000"/>
              </a:lnSpc>
              <a:spcBef>
                <a:spcPts val="0"/>
              </a:spcBef>
              <a:spcAft>
                <a:spcPts val="0"/>
              </a:spcAft>
              <a:buClr>
                <a:srgbClr val="000000"/>
              </a:buClr>
              <a:buFont typeface="Arial"/>
              <a:buNone/>
              <a:defRPr/>
            </a:lvl5pPr>
            <a:lvl6pPr indent="0" marL="2286000" marR="0" rtl="0" algn="l">
              <a:lnSpc>
                <a:spcPct val="100000"/>
              </a:lnSpc>
              <a:spcBef>
                <a:spcPts val="0"/>
              </a:spcBef>
              <a:spcAft>
                <a:spcPts val="0"/>
              </a:spcAft>
              <a:buClr>
                <a:srgbClr val="000000"/>
              </a:buClr>
              <a:buFont typeface="Arial"/>
              <a:buNone/>
              <a:defRPr/>
            </a:lvl6pPr>
            <a:lvl7pPr indent="0" marL="2743200" marR="0" rtl="0" algn="l">
              <a:lnSpc>
                <a:spcPct val="100000"/>
              </a:lnSpc>
              <a:spcBef>
                <a:spcPts val="0"/>
              </a:spcBef>
              <a:spcAft>
                <a:spcPts val="0"/>
              </a:spcAft>
              <a:buClr>
                <a:srgbClr val="000000"/>
              </a:buClr>
              <a:buFont typeface="Arial"/>
              <a:buNone/>
              <a:defRPr/>
            </a:lvl7pPr>
            <a:lvl8pPr indent="0" marL="3200400" marR="0" rtl="0" algn="l">
              <a:lnSpc>
                <a:spcPct val="100000"/>
              </a:lnSpc>
              <a:spcBef>
                <a:spcPts val="0"/>
              </a:spcBef>
              <a:spcAft>
                <a:spcPts val="0"/>
              </a:spcAft>
              <a:buClr>
                <a:srgbClr val="000000"/>
              </a:buClr>
              <a:buFont typeface="Arial"/>
              <a:buNone/>
              <a:defRPr/>
            </a:lvl8pPr>
            <a:lvl9pPr indent="0" marL="3657600" marR="0" rtl="0" algn="l">
              <a:lnSpc>
                <a:spcPct val="100000"/>
              </a:lnSpc>
              <a:spcBef>
                <a:spcPts val="0"/>
              </a:spcBef>
              <a:spcAft>
                <a:spcPts val="0"/>
              </a:spcAft>
              <a:buClr>
                <a:srgbClr val="000000"/>
              </a:buClr>
              <a:buFont typeface="Arial"/>
              <a:buNone/>
              <a:defRPr/>
            </a:lvl9pPr>
          </a:lstStyle>
          <a:p/>
        </p:txBody>
      </p:sp>
      <p:sp>
        <p:nvSpPr>
          <p:cNvPr id="21" name="Shape 21"/>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lvl1pPr indent="0" marL="0" marR="0" rtl="0" algn="r">
              <a:lnSpc>
                <a:spcPct val="100000"/>
              </a:lnSpc>
              <a:spcBef>
                <a:spcPts val="0"/>
              </a:spcBef>
              <a:spcAft>
                <a:spcPts val="0"/>
              </a:spcAft>
              <a:buNone/>
              <a:defRPr b="0" baseline="0" i="0" sz="1200" u="none" cap="none" strike="noStrike">
                <a:solidFill>
                  <a:srgbClr val="888888"/>
                </a:solidFill>
                <a:latin typeface="Calibri"/>
                <a:ea typeface="Calibri"/>
                <a:cs typeface="Calibri"/>
                <a:sym typeface="Calibri"/>
                <a:rtl val="0"/>
              </a:defRPr>
            </a:lvl1pPr>
          </a:lstStyle>
          <a:p>
            <a:pPr indent="0" lvl="0" marL="0">
              <a:spcBef>
                <a:spcPts val="0"/>
              </a:spcBef>
              <a:buClr>
                <a:srgbClr val="888888"/>
              </a:buClr>
              <a:buSzPct val="25000"/>
              <a:buFont typeface="Calibri"/>
              <a:buNone/>
            </a:pPr>
            <a:fld id="{00000000-1234-1234-1234-123412341234}" type="slidenum">
              <a:rPr lang="en-US"/>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2" name="Shape 22"/>
        <p:cNvGrpSpPr/>
        <p:nvPr/>
      </p:nvGrpSpPr>
      <p:grpSpPr>
        <a:xfrm>
          <a:off x="0" y="0"/>
          <a:ext cx="0" cy="0"/>
          <a:chOff x="0" y="0"/>
          <a:chExt cx="0" cy="0"/>
        </a:xfrm>
      </p:grpSpPr>
      <p:sp>
        <p:nvSpPr>
          <p:cNvPr id="23" name="Shape 23"/>
          <p:cNvSpPr txBox="1"/>
          <p:nvPr>
            <p:ph type="title"/>
          </p:nvPr>
        </p:nvSpPr>
        <p:spPr>
          <a:xfrm>
            <a:off x="831850" y="1709738"/>
            <a:ext cx="10515599" cy="2852737"/>
          </a:xfrm>
          <a:prstGeom prst="rect">
            <a:avLst/>
          </a:prstGeom>
          <a:noFill/>
          <a:ln>
            <a:noFill/>
          </a:ln>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4" name="Shape 24"/>
          <p:cNvSpPr txBox="1"/>
          <p:nvPr>
            <p:ph idx="1" type="body"/>
          </p:nvPr>
        </p:nvSpPr>
        <p:spPr>
          <a:xfrm>
            <a:off x="831850" y="4589462"/>
            <a:ext cx="10515599" cy="1500187"/>
          </a:xfrm>
          <a:prstGeom prst="rect">
            <a:avLst/>
          </a:prstGeom>
          <a:noFill/>
          <a:ln>
            <a:noFill/>
          </a:ln>
        </p:spPr>
        <p:txBody>
          <a:bodyPr anchorCtr="0" anchor="t" bIns="91425" lIns="91425" rIns="91425" tIns="91425"/>
          <a:lstStyle>
            <a:lvl1pPr indent="0" marL="0" rtl="0">
              <a:spcBef>
                <a:spcPts val="0"/>
              </a:spcBef>
              <a:buClr>
                <a:srgbClr val="888888"/>
              </a:buClr>
              <a:buFont typeface="Calibri"/>
              <a:buNone/>
              <a:defRPr/>
            </a:lvl1pPr>
            <a:lvl2pPr indent="0" marL="457200" rtl="0">
              <a:spcBef>
                <a:spcPts val="0"/>
              </a:spcBef>
              <a:buClr>
                <a:srgbClr val="888888"/>
              </a:buClr>
              <a:buFont typeface="Calibri"/>
              <a:buNone/>
              <a:defRPr/>
            </a:lvl2pPr>
            <a:lvl3pPr indent="0" marL="914400" rtl="0">
              <a:spcBef>
                <a:spcPts val="0"/>
              </a:spcBef>
              <a:buClr>
                <a:srgbClr val="888888"/>
              </a:buClr>
              <a:buFont typeface="Calibri"/>
              <a:buNone/>
              <a:defRPr/>
            </a:lvl3pPr>
            <a:lvl4pPr indent="0" marL="1371600" rtl="0">
              <a:spcBef>
                <a:spcPts val="0"/>
              </a:spcBef>
              <a:buClr>
                <a:srgbClr val="888888"/>
              </a:buClr>
              <a:buFont typeface="Calibri"/>
              <a:buNone/>
              <a:defRPr/>
            </a:lvl4pPr>
            <a:lvl5pPr indent="0" marL="1828800" rtl="0">
              <a:spcBef>
                <a:spcPts val="0"/>
              </a:spcBef>
              <a:buClr>
                <a:srgbClr val="888888"/>
              </a:buClr>
              <a:buFont typeface="Calibri"/>
              <a:buNone/>
              <a:defRPr/>
            </a:lvl5pPr>
            <a:lvl6pPr indent="0" marL="2286000" rtl="0">
              <a:spcBef>
                <a:spcPts val="0"/>
              </a:spcBef>
              <a:buClr>
                <a:srgbClr val="888888"/>
              </a:buClr>
              <a:buFont typeface="Calibri"/>
              <a:buNone/>
              <a:defRPr/>
            </a:lvl6pPr>
            <a:lvl7pPr indent="0" marL="2743200" rtl="0">
              <a:spcBef>
                <a:spcPts val="0"/>
              </a:spcBef>
              <a:buClr>
                <a:srgbClr val="888888"/>
              </a:buClr>
              <a:buFont typeface="Calibri"/>
              <a:buNone/>
              <a:defRPr/>
            </a:lvl7pPr>
            <a:lvl8pPr indent="0" marL="3200400" rtl="0">
              <a:spcBef>
                <a:spcPts val="0"/>
              </a:spcBef>
              <a:buClr>
                <a:srgbClr val="888888"/>
              </a:buClr>
              <a:buFont typeface="Calibri"/>
              <a:buNone/>
              <a:defRPr/>
            </a:lvl8pPr>
            <a:lvl9pPr indent="0" marL="3657600" rtl="0">
              <a:spcBef>
                <a:spcPts val="0"/>
              </a:spcBef>
              <a:buClr>
                <a:srgbClr val="888888"/>
              </a:buClr>
              <a:buFont typeface="Calibri"/>
              <a:buNone/>
              <a:defRPr/>
            </a:lvl9pPr>
          </a:lstStyle>
          <a:p/>
        </p:txBody>
      </p:sp>
      <p:sp>
        <p:nvSpPr>
          <p:cNvPr id="25" name="Shape 25"/>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marL="0" marR="0" rtl="0" algn="l">
              <a:lnSpc>
                <a:spcPct val="100000"/>
              </a:lnSpc>
              <a:spcBef>
                <a:spcPts val="0"/>
              </a:spcBef>
              <a:spcAft>
                <a:spcPts val="0"/>
              </a:spcAft>
              <a:buClr>
                <a:srgbClr val="000000"/>
              </a:buClr>
              <a:buFont typeface="Arial"/>
              <a:buNone/>
              <a:defRPr/>
            </a:lvl1pPr>
            <a:lvl2pPr indent="0" marL="457200" marR="0" rtl="0" algn="l">
              <a:lnSpc>
                <a:spcPct val="100000"/>
              </a:lnSpc>
              <a:spcBef>
                <a:spcPts val="0"/>
              </a:spcBef>
              <a:spcAft>
                <a:spcPts val="0"/>
              </a:spcAft>
              <a:buClr>
                <a:srgbClr val="000000"/>
              </a:buClr>
              <a:buFont typeface="Arial"/>
              <a:buNone/>
              <a:defRPr/>
            </a:lvl2pPr>
            <a:lvl3pPr indent="0" marL="914400" marR="0" rtl="0" algn="l">
              <a:lnSpc>
                <a:spcPct val="100000"/>
              </a:lnSpc>
              <a:spcBef>
                <a:spcPts val="0"/>
              </a:spcBef>
              <a:spcAft>
                <a:spcPts val="0"/>
              </a:spcAft>
              <a:buClr>
                <a:srgbClr val="000000"/>
              </a:buClr>
              <a:buFont typeface="Arial"/>
              <a:buNone/>
              <a:defRPr/>
            </a:lvl3pPr>
            <a:lvl4pPr indent="0" marL="1371600" marR="0" rtl="0" algn="l">
              <a:lnSpc>
                <a:spcPct val="100000"/>
              </a:lnSpc>
              <a:spcBef>
                <a:spcPts val="0"/>
              </a:spcBef>
              <a:spcAft>
                <a:spcPts val="0"/>
              </a:spcAft>
              <a:buClr>
                <a:srgbClr val="000000"/>
              </a:buClr>
              <a:buFont typeface="Arial"/>
              <a:buNone/>
              <a:defRPr/>
            </a:lvl4pPr>
            <a:lvl5pPr indent="0" marL="1828800" marR="0" rtl="0" algn="l">
              <a:lnSpc>
                <a:spcPct val="100000"/>
              </a:lnSpc>
              <a:spcBef>
                <a:spcPts val="0"/>
              </a:spcBef>
              <a:spcAft>
                <a:spcPts val="0"/>
              </a:spcAft>
              <a:buClr>
                <a:srgbClr val="000000"/>
              </a:buClr>
              <a:buFont typeface="Arial"/>
              <a:buNone/>
              <a:defRPr/>
            </a:lvl5pPr>
            <a:lvl6pPr indent="0" marL="2286000" marR="0" rtl="0" algn="l">
              <a:lnSpc>
                <a:spcPct val="100000"/>
              </a:lnSpc>
              <a:spcBef>
                <a:spcPts val="0"/>
              </a:spcBef>
              <a:spcAft>
                <a:spcPts val="0"/>
              </a:spcAft>
              <a:buClr>
                <a:srgbClr val="000000"/>
              </a:buClr>
              <a:buFont typeface="Arial"/>
              <a:buNone/>
              <a:defRPr/>
            </a:lvl6pPr>
            <a:lvl7pPr indent="0" marL="2743200" marR="0" rtl="0" algn="l">
              <a:lnSpc>
                <a:spcPct val="100000"/>
              </a:lnSpc>
              <a:spcBef>
                <a:spcPts val="0"/>
              </a:spcBef>
              <a:spcAft>
                <a:spcPts val="0"/>
              </a:spcAft>
              <a:buClr>
                <a:srgbClr val="000000"/>
              </a:buClr>
              <a:buFont typeface="Arial"/>
              <a:buNone/>
              <a:defRPr/>
            </a:lvl7pPr>
            <a:lvl8pPr indent="0" marL="3200400" marR="0" rtl="0" algn="l">
              <a:lnSpc>
                <a:spcPct val="100000"/>
              </a:lnSpc>
              <a:spcBef>
                <a:spcPts val="0"/>
              </a:spcBef>
              <a:spcAft>
                <a:spcPts val="0"/>
              </a:spcAft>
              <a:buClr>
                <a:srgbClr val="000000"/>
              </a:buClr>
              <a:buFont typeface="Arial"/>
              <a:buNone/>
              <a:defRPr/>
            </a:lvl8pPr>
            <a:lvl9pPr indent="0" marL="3657600" marR="0" rtl="0" algn="l">
              <a:lnSpc>
                <a:spcPct val="100000"/>
              </a:lnSpc>
              <a:spcBef>
                <a:spcPts val="0"/>
              </a:spcBef>
              <a:spcAft>
                <a:spcPts val="0"/>
              </a:spcAft>
              <a:buClr>
                <a:srgbClr val="000000"/>
              </a:buClr>
              <a:buFont typeface="Arial"/>
              <a:buNone/>
              <a:defRPr/>
            </a:lvl9pPr>
          </a:lstStyle>
          <a:p/>
        </p:txBody>
      </p:sp>
      <p:sp>
        <p:nvSpPr>
          <p:cNvPr id="26" name="Shape 26"/>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marL="0" marR="0" rtl="0" algn="ctr">
              <a:lnSpc>
                <a:spcPct val="100000"/>
              </a:lnSpc>
              <a:spcBef>
                <a:spcPts val="0"/>
              </a:spcBef>
              <a:spcAft>
                <a:spcPts val="0"/>
              </a:spcAft>
              <a:buClr>
                <a:srgbClr val="000000"/>
              </a:buClr>
              <a:buFont typeface="Arial"/>
              <a:buNone/>
              <a:defRPr/>
            </a:lvl1pPr>
            <a:lvl2pPr indent="0" marL="457200" marR="0" rtl="0" algn="l">
              <a:lnSpc>
                <a:spcPct val="100000"/>
              </a:lnSpc>
              <a:spcBef>
                <a:spcPts val="0"/>
              </a:spcBef>
              <a:spcAft>
                <a:spcPts val="0"/>
              </a:spcAft>
              <a:buClr>
                <a:srgbClr val="000000"/>
              </a:buClr>
              <a:buFont typeface="Arial"/>
              <a:buNone/>
              <a:defRPr/>
            </a:lvl2pPr>
            <a:lvl3pPr indent="0" marL="914400" marR="0" rtl="0" algn="l">
              <a:lnSpc>
                <a:spcPct val="100000"/>
              </a:lnSpc>
              <a:spcBef>
                <a:spcPts val="0"/>
              </a:spcBef>
              <a:spcAft>
                <a:spcPts val="0"/>
              </a:spcAft>
              <a:buClr>
                <a:srgbClr val="000000"/>
              </a:buClr>
              <a:buFont typeface="Arial"/>
              <a:buNone/>
              <a:defRPr/>
            </a:lvl3pPr>
            <a:lvl4pPr indent="0" marL="1371600" marR="0" rtl="0" algn="l">
              <a:lnSpc>
                <a:spcPct val="100000"/>
              </a:lnSpc>
              <a:spcBef>
                <a:spcPts val="0"/>
              </a:spcBef>
              <a:spcAft>
                <a:spcPts val="0"/>
              </a:spcAft>
              <a:buClr>
                <a:srgbClr val="000000"/>
              </a:buClr>
              <a:buFont typeface="Arial"/>
              <a:buNone/>
              <a:defRPr/>
            </a:lvl4pPr>
            <a:lvl5pPr indent="0" marL="1828800" marR="0" rtl="0" algn="l">
              <a:lnSpc>
                <a:spcPct val="100000"/>
              </a:lnSpc>
              <a:spcBef>
                <a:spcPts val="0"/>
              </a:spcBef>
              <a:spcAft>
                <a:spcPts val="0"/>
              </a:spcAft>
              <a:buClr>
                <a:srgbClr val="000000"/>
              </a:buClr>
              <a:buFont typeface="Arial"/>
              <a:buNone/>
              <a:defRPr/>
            </a:lvl5pPr>
            <a:lvl6pPr indent="0" marL="2286000" marR="0" rtl="0" algn="l">
              <a:lnSpc>
                <a:spcPct val="100000"/>
              </a:lnSpc>
              <a:spcBef>
                <a:spcPts val="0"/>
              </a:spcBef>
              <a:spcAft>
                <a:spcPts val="0"/>
              </a:spcAft>
              <a:buClr>
                <a:srgbClr val="000000"/>
              </a:buClr>
              <a:buFont typeface="Arial"/>
              <a:buNone/>
              <a:defRPr/>
            </a:lvl6pPr>
            <a:lvl7pPr indent="0" marL="2743200" marR="0" rtl="0" algn="l">
              <a:lnSpc>
                <a:spcPct val="100000"/>
              </a:lnSpc>
              <a:spcBef>
                <a:spcPts val="0"/>
              </a:spcBef>
              <a:spcAft>
                <a:spcPts val="0"/>
              </a:spcAft>
              <a:buClr>
                <a:srgbClr val="000000"/>
              </a:buClr>
              <a:buFont typeface="Arial"/>
              <a:buNone/>
              <a:defRPr/>
            </a:lvl7pPr>
            <a:lvl8pPr indent="0" marL="3200400" marR="0" rtl="0" algn="l">
              <a:lnSpc>
                <a:spcPct val="100000"/>
              </a:lnSpc>
              <a:spcBef>
                <a:spcPts val="0"/>
              </a:spcBef>
              <a:spcAft>
                <a:spcPts val="0"/>
              </a:spcAft>
              <a:buClr>
                <a:srgbClr val="000000"/>
              </a:buClr>
              <a:buFont typeface="Arial"/>
              <a:buNone/>
              <a:defRPr/>
            </a:lvl8pPr>
            <a:lvl9pPr indent="0" marL="3657600" marR="0" rtl="0" algn="l">
              <a:lnSpc>
                <a:spcPct val="100000"/>
              </a:lnSpc>
              <a:spcBef>
                <a:spcPts val="0"/>
              </a:spcBef>
              <a:spcAft>
                <a:spcPts val="0"/>
              </a:spcAft>
              <a:buClr>
                <a:srgbClr val="000000"/>
              </a:buClr>
              <a:buFont typeface="Arial"/>
              <a:buNone/>
              <a:defRPr/>
            </a:lvl9pPr>
          </a:lstStyle>
          <a:p/>
        </p:txBody>
      </p:sp>
      <p:sp>
        <p:nvSpPr>
          <p:cNvPr id="27" name="Shape 27"/>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lvl1pPr indent="0" marL="0" marR="0" rtl="0" algn="r">
              <a:lnSpc>
                <a:spcPct val="100000"/>
              </a:lnSpc>
              <a:spcBef>
                <a:spcPts val="0"/>
              </a:spcBef>
              <a:spcAft>
                <a:spcPts val="0"/>
              </a:spcAft>
              <a:buNone/>
              <a:defRPr b="0" baseline="0" i="0" sz="1200" u="none" cap="none" strike="noStrike">
                <a:solidFill>
                  <a:srgbClr val="888888"/>
                </a:solidFill>
                <a:latin typeface="Calibri"/>
                <a:ea typeface="Calibri"/>
                <a:cs typeface="Calibri"/>
                <a:sym typeface="Calibri"/>
                <a:rtl val="0"/>
              </a:defRPr>
            </a:lvl1pPr>
          </a:lstStyle>
          <a:p>
            <a:pPr indent="0" lvl="0" marL="0">
              <a:spcBef>
                <a:spcPts val="0"/>
              </a:spcBef>
              <a:buClr>
                <a:srgbClr val="888888"/>
              </a:buClr>
              <a:buSzPct val="25000"/>
              <a:buFont typeface="Calibri"/>
              <a:buNone/>
            </a:pPr>
            <a:fld id="{00000000-1234-1234-1234-123412341234}" type="slidenum">
              <a:rPr lang="en-U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8" name="Shape 28"/>
        <p:cNvGrpSpPr/>
        <p:nvPr/>
      </p:nvGrpSpPr>
      <p:grpSpPr>
        <a:xfrm>
          <a:off x="0" y="0"/>
          <a:ext cx="0" cy="0"/>
          <a:chOff x="0" y="0"/>
          <a:chExt cx="0" cy="0"/>
        </a:xfrm>
      </p:grpSpPr>
      <p:sp>
        <p:nvSpPr>
          <p:cNvPr id="29" name="Shape 29"/>
          <p:cNvSpPr txBox="1"/>
          <p:nvPr>
            <p:ph type="title"/>
          </p:nvPr>
        </p:nvSpPr>
        <p:spPr>
          <a:xfrm>
            <a:off x="838200" y="365125"/>
            <a:ext cx="10515599" cy="1325562"/>
          </a:xfrm>
          <a:prstGeom prst="rect">
            <a:avLst/>
          </a:prstGeom>
          <a:noFill/>
          <a:ln>
            <a:noFill/>
          </a:ln>
        </p:spPr>
        <p:txBody>
          <a:bodyPr anchorCtr="0" anchor="ctr" bIns="91425" lIns="91425" rIns="91425" tIns="91425"/>
          <a:lstStyle>
            <a:lvl1pPr rtl="0" algn="l">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0" name="Shape 30"/>
          <p:cNvSpPr txBox="1"/>
          <p:nvPr>
            <p:ph idx="1" type="body"/>
          </p:nvPr>
        </p:nvSpPr>
        <p:spPr>
          <a:xfrm>
            <a:off x="838200" y="1825625"/>
            <a:ext cx="5181600" cy="4351338"/>
          </a:xfrm>
          <a:prstGeom prst="rect">
            <a:avLst/>
          </a:prstGeom>
          <a:noFill/>
          <a:ln>
            <a:noFill/>
          </a:ln>
        </p:spPr>
        <p:txBody>
          <a:bodyPr anchorCtr="0" anchor="t" bIns="91425" lIns="91425" rIns="91425" tIns="91425"/>
          <a:lstStyle>
            <a:lvl1pPr indent="127000" marL="228600" rtl="0" algn="l">
              <a:lnSpc>
                <a:spcPct val="90000"/>
              </a:lnSpc>
              <a:spcBef>
                <a:spcPts val="1000"/>
              </a:spcBef>
              <a:buClr>
                <a:schemeClr val="dk1"/>
              </a:buClr>
              <a:buFont typeface="Arial"/>
              <a:buChar char="•"/>
              <a:defRPr/>
            </a:lvl1pPr>
            <a:lvl2pPr indent="101600" marL="685800" rtl="0" algn="l">
              <a:lnSpc>
                <a:spcPct val="90000"/>
              </a:lnSpc>
              <a:spcBef>
                <a:spcPts val="500"/>
              </a:spcBef>
              <a:buClr>
                <a:schemeClr val="dk1"/>
              </a:buClr>
              <a:buFont typeface="Arial"/>
              <a:buChar char="•"/>
              <a:defRPr/>
            </a:lvl2pPr>
            <a:lvl3pPr indent="76200" marL="1143000" rtl="0" algn="l">
              <a:lnSpc>
                <a:spcPct val="90000"/>
              </a:lnSpc>
              <a:spcBef>
                <a:spcPts val="500"/>
              </a:spcBef>
              <a:buClr>
                <a:schemeClr val="dk1"/>
              </a:buClr>
              <a:buFont typeface="Arial"/>
              <a:buChar char="•"/>
              <a:defRPr/>
            </a:lvl3pPr>
            <a:lvl4pPr indent="63500" marL="1600200" rtl="0" algn="l">
              <a:lnSpc>
                <a:spcPct val="90000"/>
              </a:lnSpc>
              <a:spcBef>
                <a:spcPts val="500"/>
              </a:spcBef>
              <a:buClr>
                <a:schemeClr val="dk1"/>
              </a:buClr>
              <a:buFont typeface="Arial"/>
              <a:buChar char="•"/>
              <a:defRPr/>
            </a:lvl4pPr>
            <a:lvl5pPr indent="63500" marL="2057400" rtl="0" algn="l">
              <a:lnSpc>
                <a:spcPct val="90000"/>
              </a:lnSpc>
              <a:spcBef>
                <a:spcPts val="500"/>
              </a:spcBef>
              <a:buClr>
                <a:schemeClr val="dk1"/>
              </a:buClr>
              <a:buFont typeface="Arial"/>
              <a:buChar char="•"/>
              <a:defRPr/>
            </a:lvl5pPr>
            <a:lvl6pPr indent="63500" marL="2514600" rtl="0" algn="l">
              <a:lnSpc>
                <a:spcPct val="90000"/>
              </a:lnSpc>
              <a:spcBef>
                <a:spcPts val="500"/>
              </a:spcBef>
              <a:buClr>
                <a:schemeClr val="dk1"/>
              </a:buClr>
              <a:buFont typeface="Arial"/>
              <a:buChar char="•"/>
              <a:defRPr/>
            </a:lvl6pPr>
            <a:lvl7pPr indent="63500" marL="2971800" rtl="0" algn="l">
              <a:lnSpc>
                <a:spcPct val="90000"/>
              </a:lnSpc>
              <a:spcBef>
                <a:spcPts val="500"/>
              </a:spcBef>
              <a:buClr>
                <a:schemeClr val="dk1"/>
              </a:buClr>
              <a:buFont typeface="Arial"/>
              <a:buChar char="•"/>
              <a:defRPr/>
            </a:lvl7pPr>
            <a:lvl8pPr indent="63500" marL="3429000" rtl="0" algn="l">
              <a:lnSpc>
                <a:spcPct val="90000"/>
              </a:lnSpc>
              <a:spcBef>
                <a:spcPts val="500"/>
              </a:spcBef>
              <a:buClr>
                <a:schemeClr val="dk1"/>
              </a:buClr>
              <a:buFont typeface="Arial"/>
              <a:buChar char="•"/>
              <a:defRPr/>
            </a:lvl8pPr>
            <a:lvl9pPr indent="63500" marL="3886200" rtl="0" algn="l">
              <a:lnSpc>
                <a:spcPct val="90000"/>
              </a:lnSpc>
              <a:spcBef>
                <a:spcPts val="500"/>
              </a:spcBef>
              <a:buClr>
                <a:schemeClr val="dk1"/>
              </a:buClr>
              <a:buFont typeface="Arial"/>
              <a:buChar char="•"/>
              <a:defRPr/>
            </a:lvl9pPr>
          </a:lstStyle>
          <a:p/>
        </p:txBody>
      </p:sp>
      <p:sp>
        <p:nvSpPr>
          <p:cNvPr id="31" name="Shape 31"/>
          <p:cNvSpPr txBox="1"/>
          <p:nvPr>
            <p:ph idx="2" type="body"/>
          </p:nvPr>
        </p:nvSpPr>
        <p:spPr>
          <a:xfrm>
            <a:off x="6172200" y="1825625"/>
            <a:ext cx="5181600" cy="4351338"/>
          </a:xfrm>
          <a:prstGeom prst="rect">
            <a:avLst/>
          </a:prstGeom>
          <a:noFill/>
          <a:ln>
            <a:noFill/>
          </a:ln>
        </p:spPr>
        <p:txBody>
          <a:bodyPr anchorCtr="0" anchor="t" bIns="91425" lIns="91425" rIns="91425" tIns="91425"/>
          <a:lstStyle>
            <a:lvl1pPr indent="127000" marL="228600" rtl="0" algn="l">
              <a:lnSpc>
                <a:spcPct val="90000"/>
              </a:lnSpc>
              <a:spcBef>
                <a:spcPts val="1000"/>
              </a:spcBef>
              <a:buClr>
                <a:schemeClr val="dk1"/>
              </a:buClr>
              <a:buFont typeface="Arial"/>
              <a:buChar char="•"/>
              <a:defRPr/>
            </a:lvl1pPr>
            <a:lvl2pPr indent="101600" marL="685800" rtl="0" algn="l">
              <a:lnSpc>
                <a:spcPct val="90000"/>
              </a:lnSpc>
              <a:spcBef>
                <a:spcPts val="500"/>
              </a:spcBef>
              <a:buClr>
                <a:schemeClr val="dk1"/>
              </a:buClr>
              <a:buFont typeface="Arial"/>
              <a:buChar char="•"/>
              <a:defRPr/>
            </a:lvl2pPr>
            <a:lvl3pPr indent="76200" marL="1143000" rtl="0" algn="l">
              <a:lnSpc>
                <a:spcPct val="90000"/>
              </a:lnSpc>
              <a:spcBef>
                <a:spcPts val="500"/>
              </a:spcBef>
              <a:buClr>
                <a:schemeClr val="dk1"/>
              </a:buClr>
              <a:buFont typeface="Arial"/>
              <a:buChar char="•"/>
              <a:defRPr/>
            </a:lvl3pPr>
            <a:lvl4pPr indent="63500" marL="1600200" rtl="0" algn="l">
              <a:lnSpc>
                <a:spcPct val="90000"/>
              </a:lnSpc>
              <a:spcBef>
                <a:spcPts val="500"/>
              </a:spcBef>
              <a:buClr>
                <a:schemeClr val="dk1"/>
              </a:buClr>
              <a:buFont typeface="Arial"/>
              <a:buChar char="•"/>
              <a:defRPr/>
            </a:lvl4pPr>
            <a:lvl5pPr indent="63500" marL="2057400" rtl="0" algn="l">
              <a:lnSpc>
                <a:spcPct val="90000"/>
              </a:lnSpc>
              <a:spcBef>
                <a:spcPts val="500"/>
              </a:spcBef>
              <a:buClr>
                <a:schemeClr val="dk1"/>
              </a:buClr>
              <a:buFont typeface="Arial"/>
              <a:buChar char="•"/>
              <a:defRPr/>
            </a:lvl5pPr>
            <a:lvl6pPr indent="63500" marL="2514600" rtl="0" algn="l">
              <a:lnSpc>
                <a:spcPct val="90000"/>
              </a:lnSpc>
              <a:spcBef>
                <a:spcPts val="500"/>
              </a:spcBef>
              <a:buClr>
                <a:schemeClr val="dk1"/>
              </a:buClr>
              <a:buFont typeface="Arial"/>
              <a:buChar char="•"/>
              <a:defRPr/>
            </a:lvl6pPr>
            <a:lvl7pPr indent="63500" marL="2971800" rtl="0" algn="l">
              <a:lnSpc>
                <a:spcPct val="90000"/>
              </a:lnSpc>
              <a:spcBef>
                <a:spcPts val="500"/>
              </a:spcBef>
              <a:buClr>
                <a:schemeClr val="dk1"/>
              </a:buClr>
              <a:buFont typeface="Arial"/>
              <a:buChar char="•"/>
              <a:defRPr/>
            </a:lvl7pPr>
            <a:lvl8pPr indent="63500" marL="3429000" rtl="0" algn="l">
              <a:lnSpc>
                <a:spcPct val="90000"/>
              </a:lnSpc>
              <a:spcBef>
                <a:spcPts val="500"/>
              </a:spcBef>
              <a:buClr>
                <a:schemeClr val="dk1"/>
              </a:buClr>
              <a:buFont typeface="Arial"/>
              <a:buChar char="•"/>
              <a:defRPr/>
            </a:lvl8pPr>
            <a:lvl9pPr indent="63500" marL="3886200" rtl="0" algn="l">
              <a:lnSpc>
                <a:spcPct val="90000"/>
              </a:lnSpc>
              <a:spcBef>
                <a:spcPts val="500"/>
              </a:spcBef>
              <a:buClr>
                <a:schemeClr val="dk1"/>
              </a:buClr>
              <a:buFont typeface="Arial"/>
              <a:buChar char="•"/>
              <a:defRPr/>
            </a:lvl9pPr>
          </a:lstStyle>
          <a:p/>
        </p:txBody>
      </p:sp>
      <p:sp>
        <p:nvSpPr>
          <p:cNvPr id="32" name="Shape 32"/>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marL="0" marR="0" rtl="0" algn="l">
              <a:lnSpc>
                <a:spcPct val="100000"/>
              </a:lnSpc>
              <a:spcBef>
                <a:spcPts val="0"/>
              </a:spcBef>
              <a:spcAft>
                <a:spcPts val="0"/>
              </a:spcAft>
              <a:buClr>
                <a:srgbClr val="000000"/>
              </a:buClr>
              <a:buFont typeface="Arial"/>
              <a:buNone/>
              <a:defRPr/>
            </a:lvl1pPr>
            <a:lvl2pPr indent="0" marL="457200" marR="0" rtl="0" algn="l">
              <a:lnSpc>
                <a:spcPct val="100000"/>
              </a:lnSpc>
              <a:spcBef>
                <a:spcPts val="0"/>
              </a:spcBef>
              <a:spcAft>
                <a:spcPts val="0"/>
              </a:spcAft>
              <a:buClr>
                <a:srgbClr val="000000"/>
              </a:buClr>
              <a:buFont typeface="Arial"/>
              <a:buNone/>
              <a:defRPr/>
            </a:lvl2pPr>
            <a:lvl3pPr indent="0" marL="914400" marR="0" rtl="0" algn="l">
              <a:lnSpc>
                <a:spcPct val="100000"/>
              </a:lnSpc>
              <a:spcBef>
                <a:spcPts val="0"/>
              </a:spcBef>
              <a:spcAft>
                <a:spcPts val="0"/>
              </a:spcAft>
              <a:buClr>
                <a:srgbClr val="000000"/>
              </a:buClr>
              <a:buFont typeface="Arial"/>
              <a:buNone/>
              <a:defRPr/>
            </a:lvl3pPr>
            <a:lvl4pPr indent="0" marL="1371600" marR="0" rtl="0" algn="l">
              <a:lnSpc>
                <a:spcPct val="100000"/>
              </a:lnSpc>
              <a:spcBef>
                <a:spcPts val="0"/>
              </a:spcBef>
              <a:spcAft>
                <a:spcPts val="0"/>
              </a:spcAft>
              <a:buClr>
                <a:srgbClr val="000000"/>
              </a:buClr>
              <a:buFont typeface="Arial"/>
              <a:buNone/>
              <a:defRPr/>
            </a:lvl4pPr>
            <a:lvl5pPr indent="0" marL="1828800" marR="0" rtl="0" algn="l">
              <a:lnSpc>
                <a:spcPct val="100000"/>
              </a:lnSpc>
              <a:spcBef>
                <a:spcPts val="0"/>
              </a:spcBef>
              <a:spcAft>
                <a:spcPts val="0"/>
              </a:spcAft>
              <a:buClr>
                <a:srgbClr val="000000"/>
              </a:buClr>
              <a:buFont typeface="Arial"/>
              <a:buNone/>
              <a:defRPr/>
            </a:lvl5pPr>
            <a:lvl6pPr indent="0" marL="2286000" marR="0" rtl="0" algn="l">
              <a:lnSpc>
                <a:spcPct val="100000"/>
              </a:lnSpc>
              <a:spcBef>
                <a:spcPts val="0"/>
              </a:spcBef>
              <a:spcAft>
                <a:spcPts val="0"/>
              </a:spcAft>
              <a:buClr>
                <a:srgbClr val="000000"/>
              </a:buClr>
              <a:buFont typeface="Arial"/>
              <a:buNone/>
              <a:defRPr/>
            </a:lvl6pPr>
            <a:lvl7pPr indent="0" marL="2743200" marR="0" rtl="0" algn="l">
              <a:lnSpc>
                <a:spcPct val="100000"/>
              </a:lnSpc>
              <a:spcBef>
                <a:spcPts val="0"/>
              </a:spcBef>
              <a:spcAft>
                <a:spcPts val="0"/>
              </a:spcAft>
              <a:buClr>
                <a:srgbClr val="000000"/>
              </a:buClr>
              <a:buFont typeface="Arial"/>
              <a:buNone/>
              <a:defRPr/>
            </a:lvl7pPr>
            <a:lvl8pPr indent="0" marL="3200400" marR="0" rtl="0" algn="l">
              <a:lnSpc>
                <a:spcPct val="100000"/>
              </a:lnSpc>
              <a:spcBef>
                <a:spcPts val="0"/>
              </a:spcBef>
              <a:spcAft>
                <a:spcPts val="0"/>
              </a:spcAft>
              <a:buClr>
                <a:srgbClr val="000000"/>
              </a:buClr>
              <a:buFont typeface="Arial"/>
              <a:buNone/>
              <a:defRPr/>
            </a:lvl8pPr>
            <a:lvl9pPr indent="0" marL="3657600" marR="0" rtl="0" algn="l">
              <a:lnSpc>
                <a:spcPct val="100000"/>
              </a:lnSpc>
              <a:spcBef>
                <a:spcPts val="0"/>
              </a:spcBef>
              <a:spcAft>
                <a:spcPts val="0"/>
              </a:spcAft>
              <a:buClr>
                <a:srgbClr val="000000"/>
              </a:buClr>
              <a:buFont typeface="Arial"/>
              <a:buNone/>
              <a:defRPr/>
            </a:lvl9pPr>
          </a:lstStyle>
          <a:p/>
        </p:txBody>
      </p:sp>
      <p:sp>
        <p:nvSpPr>
          <p:cNvPr id="33" name="Shape 33"/>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marL="0" marR="0" rtl="0" algn="ctr">
              <a:lnSpc>
                <a:spcPct val="100000"/>
              </a:lnSpc>
              <a:spcBef>
                <a:spcPts val="0"/>
              </a:spcBef>
              <a:spcAft>
                <a:spcPts val="0"/>
              </a:spcAft>
              <a:buClr>
                <a:srgbClr val="000000"/>
              </a:buClr>
              <a:buFont typeface="Arial"/>
              <a:buNone/>
              <a:defRPr/>
            </a:lvl1pPr>
            <a:lvl2pPr indent="0" marL="457200" marR="0" rtl="0" algn="l">
              <a:lnSpc>
                <a:spcPct val="100000"/>
              </a:lnSpc>
              <a:spcBef>
                <a:spcPts val="0"/>
              </a:spcBef>
              <a:spcAft>
                <a:spcPts val="0"/>
              </a:spcAft>
              <a:buClr>
                <a:srgbClr val="000000"/>
              </a:buClr>
              <a:buFont typeface="Arial"/>
              <a:buNone/>
              <a:defRPr/>
            </a:lvl2pPr>
            <a:lvl3pPr indent="0" marL="914400" marR="0" rtl="0" algn="l">
              <a:lnSpc>
                <a:spcPct val="100000"/>
              </a:lnSpc>
              <a:spcBef>
                <a:spcPts val="0"/>
              </a:spcBef>
              <a:spcAft>
                <a:spcPts val="0"/>
              </a:spcAft>
              <a:buClr>
                <a:srgbClr val="000000"/>
              </a:buClr>
              <a:buFont typeface="Arial"/>
              <a:buNone/>
              <a:defRPr/>
            </a:lvl3pPr>
            <a:lvl4pPr indent="0" marL="1371600" marR="0" rtl="0" algn="l">
              <a:lnSpc>
                <a:spcPct val="100000"/>
              </a:lnSpc>
              <a:spcBef>
                <a:spcPts val="0"/>
              </a:spcBef>
              <a:spcAft>
                <a:spcPts val="0"/>
              </a:spcAft>
              <a:buClr>
                <a:srgbClr val="000000"/>
              </a:buClr>
              <a:buFont typeface="Arial"/>
              <a:buNone/>
              <a:defRPr/>
            </a:lvl4pPr>
            <a:lvl5pPr indent="0" marL="1828800" marR="0" rtl="0" algn="l">
              <a:lnSpc>
                <a:spcPct val="100000"/>
              </a:lnSpc>
              <a:spcBef>
                <a:spcPts val="0"/>
              </a:spcBef>
              <a:spcAft>
                <a:spcPts val="0"/>
              </a:spcAft>
              <a:buClr>
                <a:srgbClr val="000000"/>
              </a:buClr>
              <a:buFont typeface="Arial"/>
              <a:buNone/>
              <a:defRPr/>
            </a:lvl5pPr>
            <a:lvl6pPr indent="0" marL="2286000" marR="0" rtl="0" algn="l">
              <a:lnSpc>
                <a:spcPct val="100000"/>
              </a:lnSpc>
              <a:spcBef>
                <a:spcPts val="0"/>
              </a:spcBef>
              <a:spcAft>
                <a:spcPts val="0"/>
              </a:spcAft>
              <a:buClr>
                <a:srgbClr val="000000"/>
              </a:buClr>
              <a:buFont typeface="Arial"/>
              <a:buNone/>
              <a:defRPr/>
            </a:lvl6pPr>
            <a:lvl7pPr indent="0" marL="2743200" marR="0" rtl="0" algn="l">
              <a:lnSpc>
                <a:spcPct val="100000"/>
              </a:lnSpc>
              <a:spcBef>
                <a:spcPts val="0"/>
              </a:spcBef>
              <a:spcAft>
                <a:spcPts val="0"/>
              </a:spcAft>
              <a:buClr>
                <a:srgbClr val="000000"/>
              </a:buClr>
              <a:buFont typeface="Arial"/>
              <a:buNone/>
              <a:defRPr/>
            </a:lvl7pPr>
            <a:lvl8pPr indent="0" marL="3200400" marR="0" rtl="0" algn="l">
              <a:lnSpc>
                <a:spcPct val="100000"/>
              </a:lnSpc>
              <a:spcBef>
                <a:spcPts val="0"/>
              </a:spcBef>
              <a:spcAft>
                <a:spcPts val="0"/>
              </a:spcAft>
              <a:buClr>
                <a:srgbClr val="000000"/>
              </a:buClr>
              <a:buFont typeface="Arial"/>
              <a:buNone/>
              <a:defRPr/>
            </a:lvl8pPr>
            <a:lvl9pPr indent="0" marL="3657600" marR="0" rtl="0" algn="l">
              <a:lnSpc>
                <a:spcPct val="100000"/>
              </a:lnSpc>
              <a:spcBef>
                <a:spcPts val="0"/>
              </a:spcBef>
              <a:spcAft>
                <a:spcPts val="0"/>
              </a:spcAft>
              <a:buClr>
                <a:srgbClr val="000000"/>
              </a:buClr>
              <a:buFont typeface="Arial"/>
              <a:buNone/>
              <a:defRPr/>
            </a:lvl9pPr>
          </a:lstStyle>
          <a:p/>
        </p:txBody>
      </p:sp>
      <p:sp>
        <p:nvSpPr>
          <p:cNvPr id="34" name="Shape 34"/>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lvl1pPr indent="0" marL="0" marR="0" rtl="0" algn="r">
              <a:lnSpc>
                <a:spcPct val="100000"/>
              </a:lnSpc>
              <a:spcBef>
                <a:spcPts val="0"/>
              </a:spcBef>
              <a:spcAft>
                <a:spcPts val="0"/>
              </a:spcAft>
              <a:buNone/>
              <a:defRPr b="0" baseline="0" i="0" sz="1200" u="none" cap="none" strike="noStrike">
                <a:solidFill>
                  <a:srgbClr val="888888"/>
                </a:solidFill>
                <a:latin typeface="Calibri"/>
                <a:ea typeface="Calibri"/>
                <a:cs typeface="Calibri"/>
                <a:sym typeface="Calibri"/>
                <a:rtl val="0"/>
              </a:defRPr>
            </a:lvl1pPr>
          </a:lstStyle>
          <a:p>
            <a:pPr indent="0" lvl="0" marL="0">
              <a:spcBef>
                <a:spcPts val="0"/>
              </a:spcBef>
              <a:buClr>
                <a:srgbClr val="888888"/>
              </a:buClr>
              <a:buSzPct val="25000"/>
              <a:buFont typeface="Calibri"/>
              <a:buNone/>
            </a:pPr>
            <a:fld id="{00000000-1234-1234-1234-123412341234}" type="slidenum">
              <a:rPr lang="en-U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5" name="Shape 35"/>
        <p:cNvGrpSpPr/>
        <p:nvPr/>
      </p:nvGrpSpPr>
      <p:grpSpPr>
        <a:xfrm>
          <a:off x="0" y="0"/>
          <a:ext cx="0" cy="0"/>
          <a:chOff x="0" y="0"/>
          <a:chExt cx="0" cy="0"/>
        </a:xfrm>
      </p:grpSpPr>
      <p:sp>
        <p:nvSpPr>
          <p:cNvPr id="36" name="Shape 36"/>
          <p:cNvSpPr txBox="1"/>
          <p:nvPr>
            <p:ph type="title"/>
          </p:nvPr>
        </p:nvSpPr>
        <p:spPr>
          <a:xfrm>
            <a:off x="839787" y="365125"/>
            <a:ext cx="10515599" cy="1325562"/>
          </a:xfrm>
          <a:prstGeom prst="rect">
            <a:avLst/>
          </a:prstGeom>
          <a:noFill/>
          <a:ln>
            <a:noFill/>
          </a:ln>
        </p:spPr>
        <p:txBody>
          <a:bodyPr anchorCtr="0" anchor="ctr" bIns="91425" lIns="91425" rIns="91425" tIns="91425"/>
          <a:lstStyle>
            <a:lvl1pPr rtl="0" algn="l">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7" name="Shape 37"/>
          <p:cNvSpPr txBox="1"/>
          <p:nvPr>
            <p:ph idx="1" type="body"/>
          </p:nvPr>
        </p:nvSpPr>
        <p:spPr>
          <a:xfrm>
            <a:off x="839787" y="1681163"/>
            <a:ext cx="5157787" cy="82391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38" name="Shape 38"/>
          <p:cNvSpPr txBox="1"/>
          <p:nvPr>
            <p:ph idx="2" type="body"/>
          </p:nvPr>
        </p:nvSpPr>
        <p:spPr>
          <a:xfrm>
            <a:off x="839787" y="2505075"/>
            <a:ext cx="5157787" cy="3684588"/>
          </a:xfrm>
          <a:prstGeom prst="rect">
            <a:avLst/>
          </a:prstGeom>
          <a:noFill/>
          <a:ln>
            <a:noFill/>
          </a:ln>
        </p:spPr>
        <p:txBody>
          <a:bodyPr anchorCtr="0" anchor="t" bIns="91425" lIns="91425" rIns="91425" tIns="91425"/>
          <a:lstStyle>
            <a:lvl1pPr indent="127000" marL="228600" rtl="0" algn="l">
              <a:lnSpc>
                <a:spcPct val="90000"/>
              </a:lnSpc>
              <a:spcBef>
                <a:spcPts val="1000"/>
              </a:spcBef>
              <a:buClr>
                <a:schemeClr val="dk1"/>
              </a:buClr>
              <a:buFont typeface="Arial"/>
              <a:buChar char="•"/>
              <a:defRPr/>
            </a:lvl1pPr>
            <a:lvl2pPr indent="101600" marL="685800" rtl="0" algn="l">
              <a:lnSpc>
                <a:spcPct val="90000"/>
              </a:lnSpc>
              <a:spcBef>
                <a:spcPts val="500"/>
              </a:spcBef>
              <a:buClr>
                <a:schemeClr val="dk1"/>
              </a:buClr>
              <a:buFont typeface="Arial"/>
              <a:buChar char="•"/>
              <a:defRPr/>
            </a:lvl2pPr>
            <a:lvl3pPr indent="76200" marL="1143000" rtl="0" algn="l">
              <a:lnSpc>
                <a:spcPct val="90000"/>
              </a:lnSpc>
              <a:spcBef>
                <a:spcPts val="500"/>
              </a:spcBef>
              <a:buClr>
                <a:schemeClr val="dk1"/>
              </a:buClr>
              <a:buFont typeface="Arial"/>
              <a:buChar char="•"/>
              <a:defRPr/>
            </a:lvl3pPr>
            <a:lvl4pPr indent="63500" marL="1600200" rtl="0" algn="l">
              <a:lnSpc>
                <a:spcPct val="90000"/>
              </a:lnSpc>
              <a:spcBef>
                <a:spcPts val="500"/>
              </a:spcBef>
              <a:buClr>
                <a:schemeClr val="dk1"/>
              </a:buClr>
              <a:buFont typeface="Arial"/>
              <a:buChar char="•"/>
              <a:defRPr/>
            </a:lvl4pPr>
            <a:lvl5pPr indent="63500" marL="2057400" rtl="0" algn="l">
              <a:lnSpc>
                <a:spcPct val="90000"/>
              </a:lnSpc>
              <a:spcBef>
                <a:spcPts val="500"/>
              </a:spcBef>
              <a:buClr>
                <a:schemeClr val="dk1"/>
              </a:buClr>
              <a:buFont typeface="Arial"/>
              <a:buChar char="•"/>
              <a:defRPr/>
            </a:lvl5pPr>
            <a:lvl6pPr indent="63500" marL="2514600" rtl="0" algn="l">
              <a:lnSpc>
                <a:spcPct val="90000"/>
              </a:lnSpc>
              <a:spcBef>
                <a:spcPts val="500"/>
              </a:spcBef>
              <a:buClr>
                <a:schemeClr val="dk1"/>
              </a:buClr>
              <a:buFont typeface="Arial"/>
              <a:buChar char="•"/>
              <a:defRPr/>
            </a:lvl6pPr>
            <a:lvl7pPr indent="63500" marL="2971800" rtl="0" algn="l">
              <a:lnSpc>
                <a:spcPct val="90000"/>
              </a:lnSpc>
              <a:spcBef>
                <a:spcPts val="500"/>
              </a:spcBef>
              <a:buClr>
                <a:schemeClr val="dk1"/>
              </a:buClr>
              <a:buFont typeface="Arial"/>
              <a:buChar char="•"/>
              <a:defRPr/>
            </a:lvl7pPr>
            <a:lvl8pPr indent="63500" marL="3429000" rtl="0" algn="l">
              <a:lnSpc>
                <a:spcPct val="90000"/>
              </a:lnSpc>
              <a:spcBef>
                <a:spcPts val="500"/>
              </a:spcBef>
              <a:buClr>
                <a:schemeClr val="dk1"/>
              </a:buClr>
              <a:buFont typeface="Arial"/>
              <a:buChar char="•"/>
              <a:defRPr/>
            </a:lvl8pPr>
            <a:lvl9pPr indent="63500" marL="3886200" rtl="0" algn="l">
              <a:lnSpc>
                <a:spcPct val="90000"/>
              </a:lnSpc>
              <a:spcBef>
                <a:spcPts val="500"/>
              </a:spcBef>
              <a:buClr>
                <a:schemeClr val="dk1"/>
              </a:buClr>
              <a:buFont typeface="Arial"/>
              <a:buChar char="•"/>
              <a:defRPr/>
            </a:lvl9pPr>
          </a:lstStyle>
          <a:p/>
        </p:txBody>
      </p:sp>
      <p:sp>
        <p:nvSpPr>
          <p:cNvPr id="39" name="Shape 39"/>
          <p:cNvSpPr txBox="1"/>
          <p:nvPr>
            <p:ph idx="3" type="body"/>
          </p:nvPr>
        </p:nvSpPr>
        <p:spPr>
          <a:xfrm>
            <a:off x="6172200" y="1681163"/>
            <a:ext cx="5183186" cy="82391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40" name="Shape 40"/>
          <p:cNvSpPr txBox="1"/>
          <p:nvPr>
            <p:ph idx="4" type="body"/>
          </p:nvPr>
        </p:nvSpPr>
        <p:spPr>
          <a:xfrm>
            <a:off x="6172200" y="2505075"/>
            <a:ext cx="5183186" cy="3684588"/>
          </a:xfrm>
          <a:prstGeom prst="rect">
            <a:avLst/>
          </a:prstGeom>
          <a:noFill/>
          <a:ln>
            <a:noFill/>
          </a:ln>
        </p:spPr>
        <p:txBody>
          <a:bodyPr anchorCtr="0" anchor="t" bIns="91425" lIns="91425" rIns="91425" tIns="91425"/>
          <a:lstStyle>
            <a:lvl1pPr indent="127000" marL="228600" rtl="0" algn="l">
              <a:lnSpc>
                <a:spcPct val="90000"/>
              </a:lnSpc>
              <a:spcBef>
                <a:spcPts val="1000"/>
              </a:spcBef>
              <a:buClr>
                <a:schemeClr val="dk1"/>
              </a:buClr>
              <a:buFont typeface="Arial"/>
              <a:buChar char="•"/>
              <a:defRPr/>
            </a:lvl1pPr>
            <a:lvl2pPr indent="101600" marL="685800" rtl="0" algn="l">
              <a:lnSpc>
                <a:spcPct val="90000"/>
              </a:lnSpc>
              <a:spcBef>
                <a:spcPts val="500"/>
              </a:spcBef>
              <a:buClr>
                <a:schemeClr val="dk1"/>
              </a:buClr>
              <a:buFont typeface="Arial"/>
              <a:buChar char="•"/>
              <a:defRPr/>
            </a:lvl2pPr>
            <a:lvl3pPr indent="76200" marL="1143000" rtl="0" algn="l">
              <a:lnSpc>
                <a:spcPct val="90000"/>
              </a:lnSpc>
              <a:spcBef>
                <a:spcPts val="500"/>
              </a:spcBef>
              <a:buClr>
                <a:schemeClr val="dk1"/>
              </a:buClr>
              <a:buFont typeface="Arial"/>
              <a:buChar char="•"/>
              <a:defRPr/>
            </a:lvl3pPr>
            <a:lvl4pPr indent="63500" marL="1600200" rtl="0" algn="l">
              <a:lnSpc>
                <a:spcPct val="90000"/>
              </a:lnSpc>
              <a:spcBef>
                <a:spcPts val="500"/>
              </a:spcBef>
              <a:buClr>
                <a:schemeClr val="dk1"/>
              </a:buClr>
              <a:buFont typeface="Arial"/>
              <a:buChar char="•"/>
              <a:defRPr/>
            </a:lvl4pPr>
            <a:lvl5pPr indent="63500" marL="2057400" rtl="0" algn="l">
              <a:lnSpc>
                <a:spcPct val="90000"/>
              </a:lnSpc>
              <a:spcBef>
                <a:spcPts val="500"/>
              </a:spcBef>
              <a:buClr>
                <a:schemeClr val="dk1"/>
              </a:buClr>
              <a:buFont typeface="Arial"/>
              <a:buChar char="•"/>
              <a:defRPr/>
            </a:lvl5pPr>
            <a:lvl6pPr indent="63500" marL="2514600" rtl="0" algn="l">
              <a:lnSpc>
                <a:spcPct val="90000"/>
              </a:lnSpc>
              <a:spcBef>
                <a:spcPts val="500"/>
              </a:spcBef>
              <a:buClr>
                <a:schemeClr val="dk1"/>
              </a:buClr>
              <a:buFont typeface="Arial"/>
              <a:buChar char="•"/>
              <a:defRPr/>
            </a:lvl6pPr>
            <a:lvl7pPr indent="63500" marL="2971800" rtl="0" algn="l">
              <a:lnSpc>
                <a:spcPct val="90000"/>
              </a:lnSpc>
              <a:spcBef>
                <a:spcPts val="500"/>
              </a:spcBef>
              <a:buClr>
                <a:schemeClr val="dk1"/>
              </a:buClr>
              <a:buFont typeface="Arial"/>
              <a:buChar char="•"/>
              <a:defRPr/>
            </a:lvl7pPr>
            <a:lvl8pPr indent="63500" marL="3429000" rtl="0" algn="l">
              <a:lnSpc>
                <a:spcPct val="90000"/>
              </a:lnSpc>
              <a:spcBef>
                <a:spcPts val="500"/>
              </a:spcBef>
              <a:buClr>
                <a:schemeClr val="dk1"/>
              </a:buClr>
              <a:buFont typeface="Arial"/>
              <a:buChar char="•"/>
              <a:defRPr/>
            </a:lvl8pPr>
            <a:lvl9pPr indent="63500" marL="3886200" rtl="0" algn="l">
              <a:lnSpc>
                <a:spcPct val="90000"/>
              </a:lnSpc>
              <a:spcBef>
                <a:spcPts val="500"/>
              </a:spcBef>
              <a:buClr>
                <a:schemeClr val="dk1"/>
              </a:buClr>
              <a:buFont typeface="Arial"/>
              <a:buChar char="•"/>
              <a:defRPr/>
            </a:lvl9pPr>
          </a:lstStyle>
          <a:p/>
        </p:txBody>
      </p:sp>
      <p:sp>
        <p:nvSpPr>
          <p:cNvPr id="41" name="Shape 41"/>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marL="0" marR="0" rtl="0" algn="l">
              <a:lnSpc>
                <a:spcPct val="100000"/>
              </a:lnSpc>
              <a:spcBef>
                <a:spcPts val="0"/>
              </a:spcBef>
              <a:spcAft>
                <a:spcPts val="0"/>
              </a:spcAft>
              <a:buClr>
                <a:srgbClr val="000000"/>
              </a:buClr>
              <a:buFont typeface="Arial"/>
              <a:buNone/>
              <a:defRPr/>
            </a:lvl1pPr>
            <a:lvl2pPr indent="0" marL="457200" marR="0" rtl="0" algn="l">
              <a:lnSpc>
                <a:spcPct val="100000"/>
              </a:lnSpc>
              <a:spcBef>
                <a:spcPts val="0"/>
              </a:spcBef>
              <a:spcAft>
                <a:spcPts val="0"/>
              </a:spcAft>
              <a:buClr>
                <a:srgbClr val="000000"/>
              </a:buClr>
              <a:buFont typeface="Arial"/>
              <a:buNone/>
              <a:defRPr/>
            </a:lvl2pPr>
            <a:lvl3pPr indent="0" marL="914400" marR="0" rtl="0" algn="l">
              <a:lnSpc>
                <a:spcPct val="100000"/>
              </a:lnSpc>
              <a:spcBef>
                <a:spcPts val="0"/>
              </a:spcBef>
              <a:spcAft>
                <a:spcPts val="0"/>
              </a:spcAft>
              <a:buClr>
                <a:srgbClr val="000000"/>
              </a:buClr>
              <a:buFont typeface="Arial"/>
              <a:buNone/>
              <a:defRPr/>
            </a:lvl3pPr>
            <a:lvl4pPr indent="0" marL="1371600" marR="0" rtl="0" algn="l">
              <a:lnSpc>
                <a:spcPct val="100000"/>
              </a:lnSpc>
              <a:spcBef>
                <a:spcPts val="0"/>
              </a:spcBef>
              <a:spcAft>
                <a:spcPts val="0"/>
              </a:spcAft>
              <a:buClr>
                <a:srgbClr val="000000"/>
              </a:buClr>
              <a:buFont typeface="Arial"/>
              <a:buNone/>
              <a:defRPr/>
            </a:lvl4pPr>
            <a:lvl5pPr indent="0" marL="1828800" marR="0" rtl="0" algn="l">
              <a:lnSpc>
                <a:spcPct val="100000"/>
              </a:lnSpc>
              <a:spcBef>
                <a:spcPts val="0"/>
              </a:spcBef>
              <a:spcAft>
                <a:spcPts val="0"/>
              </a:spcAft>
              <a:buClr>
                <a:srgbClr val="000000"/>
              </a:buClr>
              <a:buFont typeface="Arial"/>
              <a:buNone/>
              <a:defRPr/>
            </a:lvl5pPr>
            <a:lvl6pPr indent="0" marL="2286000" marR="0" rtl="0" algn="l">
              <a:lnSpc>
                <a:spcPct val="100000"/>
              </a:lnSpc>
              <a:spcBef>
                <a:spcPts val="0"/>
              </a:spcBef>
              <a:spcAft>
                <a:spcPts val="0"/>
              </a:spcAft>
              <a:buClr>
                <a:srgbClr val="000000"/>
              </a:buClr>
              <a:buFont typeface="Arial"/>
              <a:buNone/>
              <a:defRPr/>
            </a:lvl6pPr>
            <a:lvl7pPr indent="0" marL="2743200" marR="0" rtl="0" algn="l">
              <a:lnSpc>
                <a:spcPct val="100000"/>
              </a:lnSpc>
              <a:spcBef>
                <a:spcPts val="0"/>
              </a:spcBef>
              <a:spcAft>
                <a:spcPts val="0"/>
              </a:spcAft>
              <a:buClr>
                <a:srgbClr val="000000"/>
              </a:buClr>
              <a:buFont typeface="Arial"/>
              <a:buNone/>
              <a:defRPr/>
            </a:lvl7pPr>
            <a:lvl8pPr indent="0" marL="3200400" marR="0" rtl="0" algn="l">
              <a:lnSpc>
                <a:spcPct val="100000"/>
              </a:lnSpc>
              <a:spcBef>
                <a:spcPts val="0"/>
              </a:spcBef>
              <a:spcAft>
                <a:spcPts val="0"/>
              </a:spcAft>
              <a:buClr>
                <a:srgbClr val="000000"/>
              </a:buClr>
              <a:buFont typeface="Arial"/>
              <a:buNone/>
              <a:defRPr/>
            </a:lvl8pPr>
            <a:lvl9pPr indent="0" marL="3657600" marR="0" rtl="0" algn="l">
              <a:lnSpc>
                <a:spcPct val="100000"/>
              </a:lnSpc>
              <a:spcBef>
                <a:spcPts val="0"/>
              </a:spcBef>
              <a:spcAft>
                <a:spcPts val="0"/>
              </a:spcAft>
              <a:buClr>
                <a:srgbClr val="000000"/>
              </a:buClr>
              <a:buFont typeface="Arial"/>
              <a:buNone/>
              <a:defRPr/>
            </a:lvl9pPr>
          </a:lstStyle>
          <a:p/>
        </p:txBody>
      </p:sp>
      <p:sp>
        <p:nvSpPr>
          <p:cNvPr id="42" name="Shape 42"/>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marL="0" marR="0" rtl="0" algn="ctr">
              <a:lnSpc>
                <a:spcPct val="100000"/>
              </a:lnSpc>
              <a:spcBef>
                <a:spcPts val="0"/>
              </a:spcBef>
              <a:spcAft>
                <a:spcPts val="0"/>
              </a:spcAft>
              <a:buClr>
                <a:srgbClr val="000000"/>
              </a:buClr>
              <a:buFont typeface="Arial"/>
              <a:buNone/>
              <a:defRPr/>
            </a:lvl1pPr>
            <a:lvl2pPr indent="0" marL="457200" marR="0" rtl="0" algn="l">
              <a:lnSpc>
                <a:spcPct val="100000"/>
              </a:lnSpc>
              <a:spcBef>
                <a:spcPts val="0"/>
              </a:spcBef>
              <a:spcAft>
                <a:spcPts val="0"/>
              </a:spcAft>
              <a:buClr>
                <a:srgbClr val="000000"/>
              </a:buClr>
              <a:buFont typeface="Arial"/>
              <a:buNone/>
              <a:defRPr/>
            </a:lvl2pPr>
            <a:lvl3pPr indent="0" marL="914400" marR="0" rtl="0" algn="l">
              <a:lnSpc>
                <a:spcPct val="100000"/>
              </a:lnSpc>
              <a:spcBef>
                <a:spcPts val="0"/>
              </a:spcBef>
              <a:spcAft>
                <a:spcPts val="0"/>
              </a:spcAft>
              <a:buClr>
                <a:srgbClr val="000000"/>
              </a:buClr>
              <a:buFont typeface="Arial"/>
              <a:buNone/>
              <a:defRPr/>
            </a:lvl3pPr>
            <a:lvl4pPr indent="0" marL="1371600" marR="0" rtl="0" algn="l">
              <a:lnSpc>
                <a:spcPct val="100000"/>
              </a:lnSpc>
              <a:spcBef>
                <a:spcPts val="0"/>
              </a:spcBef>
              <a:spcAft>
                <a:spcPts val="0"/>
              </a:spcAft>
              <a:buClr>
                <a:srgbClr val="000000"/>
              </a:buClr>
              <a:buFont typeface="Arial"/>
              <a:buNone/>
              <a:defRPr/>
            </a:lvl4pPr>
            <a:lvl5pPr indent="0" marL="1828800" marR="0" rtl="0" algn="l">
              <a:lnSpc>
                <a:spcPct val="100000"/>
              </a:lnSpc>
              <a:spcBef>
                <a:spcPts val="0"/>
              </a:spcBef>
              <a:spcAft>
                <a:spcPts val="0"/>
              </a:spcAft>
              <a:buClr>
                <a:srgbClr val="000000"/>
              </a:buClr>
              <a:buFont typeface="Arial"/>
              <a:buNone/>
              <a:defRPr/>
            </a:lvl5pPr>
            <a:lvl6pPr indent="0" marL="2286000" marR="0" rtl="0" algn="l">
              <a:lnSpc>
                <a:spcPct val="100000"/>
              </a:lnSpc>
              <a:spcBef>
                <a:spcPts val="0"/>
              </a:spcBef>
              <a:spcAft>
                <a:spcPts val="0"/>
              </a:spcAft>
              <a:buClr>
                <a:srgbClr val="000000"/>
              </a:buClr>
              <a:buFont typeface="Arial"/>
              <a:buNone/>
              <a:defRPr/>
            </a:lvl6pPr>
            <a:lvl7pPr indent="0" marL="2743200" marR="0" rtl="0" algn="l">
              <a:lnSpc>
                <a:spcPct val="100000"/>
              </a:lnSpc>
              <a:spcBef>
                <a:spcPts val="0"/>
              </a:spcBef>
              <a:spcAft>
                <a:spcPts val="0"/>
              </a:spcAft>
              <a:buClr>
                <a:srgbClr val="000000"/>
              </a:buClr>
              <a:buFont typeface="Arial"/>
              <a:buNone/>
              <a:defRPr/>
            </a:lvl7pPr>
            <a:lvl8pPr indent="0" marL="3200400" marR="0" rtl="0" algn="l">
              <a:lnSpc>
                <a:spcPct val="100000"/>
              </a:lnSpc>
              <a:spcBef>
                <a:spcPts val="0"/>
              </a:spcBef>
              <a:spcAft>
                <a:spcPts val="0"/>
              </a:spcAft>
              <a:buClr>
                <a:srgbClr val="000000"/>
              </a:buClr>
              <a:buFont typeface="Arial"/>
              <a:buNone/>
              <a:defRPr/>
            </a:lvl8pPr>
            <a:lvl9pPr indent="0" marL="3657600" marR="0" rtl="0" algn="l">
              <a:lnSpc>
                <a:spcPct val="100000"/>
              </a:lnSpc>
              <a:spcBef>
                <a:spcPts val="0"/>
              </a:spcBef>
              <a:spcAft>
                <a:spcPts val="0"/>
              </a:spcAft>
              <a:buClr>
                <a:srgbClr val="000000"/>
              </a:buClr>
              <a:buFont typeface="Arial"/>
              <a:buNone/>
              <a:defRPr/>
            </a:lvl9pPr>
          </a:lstStyle>
          <a:p/>
        </p:txBody>
      </p:sp>
      <p:sp>
        <p:nvSpPr>
          <p:cNvPr id="43" name="Shape 43"/>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lvl1pPr indent="0" marL="0" marR="0" rtl="0" algn="r">
              <a:lnSpc>
                <a:spcPct val="100000"/>
              </a:lnSpc>
              <a:spcBef>
                <a:spcPts val="0"/>
              </a:spcBef>
              <a:spcAft>
                <a:spcPts val="0"/>
              </a:spcAft>
              <a:buNone/>
              <a:defRPr b="0" baseline="0" i="0" sz="1200" u="none" cap="none" strike="noStrike">
                <a:solidFill>
                  <a:srgbClr val="888888"/>
                </a:solidFill>
                <a:latin typeface="Calibri"/>
                <a:ea typeface="Calibri"/>
                <a:cs typeface="Calibri"/>
                <a:sym typeface="Calibri"/>
                <a:rtl val="0"/>
              </a:defRPr>
            </a:lvl1pPr>
          </a:lstStyle>
          <a:p>
            <a:pPr indent="0" lvl="0" marL="0">
              <a:spcBef>
                <a:spcPts val="0"/>
              </a:spcBef>
              <a:buClr>
                <a:srgbClr val="888888"/>
              </a:buClr>
              <a:buSzPct val="25000"/>
              <a:buFont typeface="Calibri"/>
              <a:buNone/>
            </a:pPr>
            <a:fld id="{00000000-1234-1234-1234-123412341234}" type="slidenum">
              <a:rPr lang="en-US"/>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4" name="Shape 44"/>
        <p:cNvGrpSpPr/>
        <p:nvPr/>
      </p:nvGrpSpPr>
      <p:grpSpPr>
        <a:xfrm>
          <a:off x="0" y="0"/>
          <a:ext cx="0" cy="0"/>
          <a:chOff x="0" y="0"/>
          <a:chExt cx="0" cy="0"/>
        </a:xfrm>
      </p:grpSpPr>
      <p:sp>
        <p:nvSpPr>
          <p:cNvPr id="45" name="Shape 45"/>
          <p:cNvSpPr txBox="1"/>
          <p:nvPr>
            <p:ph type="title"/>
          </p:nvPr>
        </p:nvSpPr>
        <p:spPr>
          <a:xfrm>
            <a:off x="838200" y="365125"/>
            <a:ext cx="10515599" cy="1325562"/>
          </a:xfrm>
          <a:prstGeom prst="rect">
            <a:avLst/>
          </a:prstGeom>
          <a:noFill/>
          <a:ln>
            <a:noFill/>
          </a:ln>
        </p:spPr>
        <p:txBody>
          <a:bodyPr anchorCtr="0" anchor="ctr" bIns="91425" lIns="91425" rIns="91425" tIns="91425"/>
          <a:lstStyle>
            <a:lvl1pPr rtl="0" algn="l">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6" name="Shape 46"/>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marL="0" marR="0" rtl="0" algn="l">
              <a:lnSpc>
                <a:spcPct val="100000"/>
              </a:lnSpc>
              <a:spcBef>
                <a:spcPts val="0"/>
              </a:spcBef>
              <a:spcAft>
                <a:spcPts val="0"/>
              </a:spcAft>
              <a:buClr>
                <a:srgbClr val="000000"/>
              </a:buClr>
              <a:buFont typeface="Arial"/>
              <a:buNone/>
              <a:defRPr/>
            </a:lvl1pPr>
            <a:lvl2pPr indent="0" marL="457200" marR="0" rtl="0" algn="l">
              <a:lnSpc>
                <a:spcPct val="100000"/>
              </a:lnSpc>
              <a:spcBef>
                <a:spcPts val="0"/>
              </a:spcBef>
              <a:spcAft>
                <a:spcPts val="0"/>
              </a:spcAft>
              <a:buClr>
                <a:srgbClr val="000000"/>
              </a:buClr>
              <a:buFont typeface="Arial"/>
              <a:buNone/>
              <a:defRPr/>
            </a:lvl2pPr>
            <a:lvl3pPr indent="0" marL="914400" marR="0" rtl="0" algn="l">
              <a:lnSpc>
                <a:spcPct val="100000"/>
              </a:lnSpc>
              <a:spcBef>
                <a:spcPts val="0"/>
              </a:spcBef>
              <a:spcAft>
                <a:spcPts val="0"/>
              </a:spcAft>
              <a:buClr>
                <a:srgbClr val="000000"/>
              </a:buClr>
              <a:buFont typeface="Arial"/>
              <a:buNone/>
              <a:defRPr/>
            </a:lvl3pPr>
            <a:lvl4pPr indent="0" marL="1371600" marR="0" rtl="0" algn="l">
              <a:lnSpc>
                <a:spcPct val="100000"/>
              </a:lnSpc>
              <a:spcBef>
                <a:spcPts val="0"/>
              </a:spcBef>
              <a:spcAft>
                <a:spcPts val="0"/>
              </a:spcAft>
              <a:buClr>
                <a:srgbClr val="000000"/>
              </a:buClr>
              <a:buFont typeface="Arial"/>
              <a:buNone/>
              <a:defRPr/>
            </a:lvl4pPr>
            <a:lvl5pPr indent="0" marL="1828800" marR="0" rtl="0" algn="l">
              <a:lnSpc>
                <a:spcPct val="100000"/>
              </a:lnSpc>
              <a:spcBef>
                <a:spcPts val="0"/>
              </a:spcBef>
              <a:spcAft>
                <a:spcPts val="0"/>
              </a:spcAft>
              <a:buClr>
                <a:srgbClr val="000000"/>
              </a:buClr>
              <a:buFont typeface="Arial"/>
              <a:buNone/>
              <a:defRPr/>
            </a:lvl5pPr>
            <a:lvl6pPr indent="0" marL="2286000" marR="0" rtl="0" algn="l">
              <a:lnSpc>
                <a:spcPct val="100000"/>
              </a:lnSpc>
              <a:spcBef>
                <a:spcPts val="0"/>
              </a:spcBef>
              <a:spcAft>
                <a:spcPts val="0"/>
              </a:spcAft>
              <a:buClr>
                <a:srgbClr val="000000"/>
              </a:buClr>
              <a:buFont typeface="Arial"/>
              <a:buNone/>
              <a:defRPr/>
            </a:lvl6pPr>
            <a:lvl7pPr indent="0" marL="2743200" marR="0" rtl="0" algn="l">
              <a:lnSpc>
                <a:spcPct val="100000"/>
              </a:lnSpc>
              <a:spcBef>
                <a:spcPts val="0"/>
              </a:spcBef>
              <a:spcAft>
                <a:spcPts val="0"/>
              </a:spcAft>
              <a:buClr>
                <a:srgbClr val="000000"/>
              </a:buClr>
              <a:buFont typeface="Arial"/>
              <a:buNone/>
              <a:defRPr/>
            </a:lvl7pPr>
            <a:lvl8pPr indent="0" marL="3200400" marR="0" rtl="0" algn="l">
              <a:lnSpc>
                <a:spcPct val="100000"/>
              </a:lnSpc>
              <a:spcBef>
                <a:spcPts val="0"/>
              </a:spcBef>
              <a:spcAft>
                <a:spcPts val="0"/>
              </a:spcAft>
              <a:buClr>
                <a:srgbClr val="000000"/>
              </a:buClr>
              <a:buFont typeface="Arial"/>
              <a:buNone/>
              <a:defRPr/>
            </a:lvl8pPr>
            <a:lvl9pPr indent="0" marL="3657600" marR="0" rtl="0" algn="l">
              <a:lnSpc>
                <a:spcPct val="100000"/>
              </a:lnSpc>
              <a:spcBef>
                <a:spcPts val="0"/>
              </a:spcBef>
              <a:spcAft>
                <a:spcPts val="0"/>
              </a:spcAft>
              <a:buClr>
                <a:srgbClr val="000000"/>
              </a:buClr>
              <a:buFont typeface="Arial"/>
              <a:buNone/>
              <a:defRPr/>
            </a:lvl9pPr>
          </a:lstStyle>
          <a:p/>
        </p:txBody>
      </p:sp>
      <p:sp>
        <p:nvSpPr>
          <p:cNvPr id="47" name="Shape 47"/>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marL="0" marR="0" rtl="0" algn="ctr">
              <a:lnSpc>
                <a:spcPct val="100000"/>
              </a:lnSpc>
              <a:spcBef>
                <a:spcPts val="0"/>
              </a:spcBef>
              <a:spcAft>
                <a:spcPts val="0"/>
              </a:spcAft>
              <a:buClr>
                <a:srgbClr val="000000"/>
              </a:buClr>
              <a:buFont typeface="Arial"/>
              <a:buNone/>
              <a:defRPr/>
            </a:lvl1pPr>
            <a:lvl2pPr indent="0" marL="457200" marR="0" rtl="0" algn="l">
              <a:lnSpc>
                <a:spcPct val="100000"/>
              </a:lnSpc>
              <a:spcBef>
                <a:spcPts val="0"/>
              </a:spcBef>
              <a:spcAft>
                <a:spcPts val="0"/>
              </a:spcAft>
              <a:buClr>
                <a:srgbClr val="000000"/>
              </a:buClr>
              <a:buFont typeface="Arial"/>
              <a:buNone/>
              <a:defRPr/>
            </a:lvl2pPr>
            <a:lvl3pPr indent="0" marL="914400" marR="0" rtl="0" algn="l">
              <a:lnSpc>
                <a:spcPct val="100000"/>
              </a:lnSpc>
              <a:spcBef>
                <a:spcPts val="0"/>
              </a:spcBef>
              <a:spcAft>
                <a:spcPts val="0"/>
              </a:spcAft>
              <a:buClr>
                <a:srgbClr val="000000"/>
              </a:buClr>
              <a:buFont typeface="Arial"/>
              <a:buNone/>
              <a:defRPr/>
            </a:lvl3pPr>
            <a:lvl4pPr indent="0" marL="1371600" marR="0" rtl="0" algn="l">
              <a:lnSpc>
                <a:spcPct val="100000"/>
              </a:lnSpc>
              <a:spcBef>
                <a:spcPts val="0"/>
              </a:spcBef>
              <a:spcAft>
                <a:spcPts val="0"/>
              </a:spcAft>
              <a:buClr>
                <a:srgbClr val="000000"/>
              </a:buClr>
              <a:buFont typeface="Arial"/>
              <a:buNone/>
              <a:defRPr/>
            </a:lvl4pPr>
            <a:lvl5pPr indent="0" marL="1828800" marR="0" rtl="0" algn="l">
              <a:lnSpc>
                <a:spcPct val="100000"/>
              </a:lnSpc>
              <a:spcBef>
                <a:spcPts val="0"/>
              </a:spcBef>
              <a:spcAft>
                <a:spcPts val="0"/>
              </a:spcAft>
              <a:buClr>
                <a:srgbClr val="000000"/>
              </a:buClr>
              <a:buFont typeface="Arial"/>
              <a:buNone/>
              <a:defRPr/>
            </a:lvl5pPr>
            <a:lvl6pPr indent="0" marL="2286000" marR="0" rtl="0" algn="l">
              <a:lnSpc>
                <a:spcPct val="100000"/>
              </a:lnSpc>
              <a:spcBef>
                <a:spcPts val="0"/>
              </a:spcBef>
              <a:spcAft>
                <a:spcPts val="0"/>
              </a:spcAft>
              <a:buClr>
                <a:srgbClr val="000000"/>
              </a:buClr>
              <a:buFont typeface="Arial"/>
              <a:buNone/>
              <a:defRPr/>
            </a:lvl6pPr>
            <a:lvl7pPr indent="0" marL="2743200" marR="0" rtl="0" algn="l">
              <a:lnSpc>
                <a:spcPct val="100000"/>
              </a:lnSpc>
              <a:spcBef>
                <a:spcPts val="0"/>
              </a:spcBef>
              <a:spcAft>
                <a:spcPts val="0"/>
              </a:spcAft>
              <a:buClr>
                <a:srgbClr val="000000"/>
              </a:buClr>
              <a:buFont typeface="Arial"/>
              <a:buNone/>
              <a:defRPr/>
            </a:lvl7pPr>
            <a:lvl8pPr indent="0" marL="3200400" marR="0" rtl="0" algn="l">
              <a:lnSpc>
                <a:spcPct val="100000"/>
              </a:lnSpc>
              <a:spcBef>
                <a:spcPts val="0"/>
              </a:spcBef>
              <a:spcAft>
                <a:spcPts val="0"/>
              </a:spcAft>
              <a:buClr>
                <a:srgbClr val="000000"/>
              </a:buClr>
              <a:buFont typeface="Arial"/>
              <a:buNone/>
              <a:defRPr/>
            </a:lvl8pPr>
            <a:lvl9pPr indent="0" marL="3657600" marR="0" rtl="0" algn="l">
              <a:lnSpc>
                <a:spcPct val="100000"/>
              </a:lnSpc>
              <a:spcBef>
                <a:spcPts val="0"/>
              </a:spcBef>
              <a:spcAft>
                <a:spcPts val="0"/>
              </a:spcAft>
              <a:buClr>
                <a:srgbClr val="000000"/>
              </a:buClr>
              <a:buFont typeface="Arial"/>
              <a:buNone/>
              <a:defRPr/>
            </a:lvl9pPr>
          </a:lstStyle>
          <a:p/>
        </p:txBody>
      </p:sp>
      <p:sp>
        <p:nvSpPr>
          <p:cNvPr id="48" name="Shape 48"/>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lvl1pPr indent="0" marL="0" marR="0" rtl="0" algn="r">
              <a:lnSpc>
                <a:spcPct val="100000"/>
              </a:lnSpc>
              <a:spcBef>
                <a:spcPts val="0"/>
              </a:spcBef>
              <a:spcAft>
                <a:spcPts val="0"/>
              </a:spcAft>
              <a:buNone/>
              <a:defRPr b="0" baseline="0" i="0" sz="1200" u="none" cap="none" strike="noStrike">
                <a:solidFill>
                  <a:srgbClr val="888888"/>
                </a:solidFill>
                <a:latin typeface="Calibri"/>
                <a:ea typeface="Calibri"/>
                <a:cs typeface="Calibri"/>
                <a:sym typeface="Calibri"/>
                <a:rtl val="0"/>
              </a:defRPr>
            </a:lvl1pPr>
          </a:lstStyle>
          <a:p>
            <a:pPr indent="0" lvl="0" marL="0">
              <a:spcBef>
                <a:spcPts val="0"/>
              </a:spcBef>
              <a:buClr>
                <a:srgbClr val="888888"/>
              </a:buClr>
              <a:buSzPct val="25000"/>
              <a:buFont typeface="Calibri"/>
              <a:buNone/>
            </a:pPr>
            <a:fld id="{00000000-1234-1234-1234-123412341234}" type="slidenum">
              <a:rPr lang="en-US"/>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9" name="Shape 49"/>
        <p:cNvGrpSpPr/>
        <p:nvPr/>
      </p:nvGrpSpPr>
      <p:grpSpPr>
        <a:xfrm>
          <a:off x="0" y="0"/>
          <a:ext cx="0" cy="0"/>
          <a:chOff x="0" y="0"/>
          <a:chExt cx="0" cy="0"/>
        </a:xfrm>
      </p:grpSpPr>
      <p:sp>
        <p:nvSpPr>
          <p:cNvPr id="50" name="Shape 50"/>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marL="0" marR="0" rtl="0" algn="l">
              <a:lnSpc>
                <a:spcPct val="100000"/>
              </a:lnSpc>
              <a:spcBef>
                <a:spcPts val="0"/>
              </a:spcBef>
              <a:spcAft>
                <a:spcPts val="0"/>
              </a:spcAft>
              <a:buClr>
                <a:srgbClr val="000000"/>
              </a:buClr>
              <a:buFont typeface="Arial"/>
              <a:buNone/>
              <a:defRPr/>
            </a:lvl1pPr>
            <a:lvl2pPr indent="0" marL="457200" marR="0" rtl="0" algn="l">
              <a:lnSpc>
                <a:spcPct val="100000"/>
              </a:lnSpc>
              <a:spcBef>
                <a:spcPts val="0"/>
              </a:spcBef>
              <a:spcAft>
                <a:spcPts val="0"/>
              </a:spcAft>
              <a:buClr>
                <a:srgbClr val="000000"/>
              </a:buClr>
              <a:buFont typeface="Arial"/>
              <a:buNone/>
              <a:defRPr/>
            </a:lvl2pPr>
            <a:lvl3pPr indent="0" marL="914400" marR="0" rtl="0" algn="l">
              <a:lnSpc>
                <a:spcPct val="100000"/>
              </a:lnSpc>
              <a:spcBef>
                <a:spcPts val="0"/>
              </a:spcBef>
              <a:spcAft>
                <a:spcPts val="0"/>
              </a:spcAft>
              <a:buClr>
                <a:srgbClr val="000000"/>
              </a:buClr>
              <a:buFont typeface="Arial"/>
              <a:buNone/>
              <a:defRPr/>
            </a:lvl3pPr>
            <a:lvl4pPr indent="0" marL="1371600" marR="0" rtl="0" algn="l">
              <a:lnSpc>
                <a:spcPct val="100000"/>
              </a:lnSpc>
              <a:spcBef>
                <a:spcPts val="0"/>
              </a:spcBef>
              <a:spcAft>
                <a:spcPts val="0"/>
              </a:spcAft>
              <a:buClr>
                <a:srgbClr val="000000"/>
              </a:buClr>
              <a:buFont typeface="Arial"/>
              <a:buNone/>
              <a:defRPr/>
            </a:lvl4pPr>
            <a:lvl5pPr indent="0" marL="1828800" marR="0" rtl="0" algn="l">
              <a:lnSpc>
                <a:spcPct val="100000"/>
              </a:lnSpc>
              <a:spcBef>
                <a:spcPts val="0"/>
              </a:spcBef>
              <a:spcAft>
                <a:spcPts val="0"/>
              </a:spcAft>
              <a:buClr>
                <a:srgbClr val="000000"/>
              </a:buClr>
              <a:buFont typeface="Arial"/>
              <a:buNone/>
              <a:defRPr/>
            </a:lvl5pPr>
            <a:lvl6pPr indent="0" marL="2286000" marR="0" rtl="0" algn="l">
              <a:lnSpc>
                <a:spcPct val="100000"/>
              </a:lnSpc>
              <a:spcBef>
                <a:spcPts val="0"/>
              </a:spcBef>
              <a:spcAft>
                <a:spcPts val="0"/>
              </a:spcAft>
              <a:buClr>
                <a:srgbClr val="000000"/>
              </a:buClr>
              <a:buFont typeface="Arial"/>
              <a:buNone/>
              <a:defRPr/>
            </a:lvl6pPr>
            <a:lvl7pPr indent="0" marL="2743200" marR="0" rtl="0" algn="l">
              <a:lnSpc>
                <a:spcPct val="100000"/>
              </a:lnSpc>
              <a:spcBef>
                <a:spcPts val="0"/>
              </a:spcBef>
              <a:spcAft>
                <a:spcPts val="0"/>
              </a:spcAft>
              <a:buClr>
                <a:srgbClr val="000000"/>
              </a:buClr>
              <a:buFont typeface="Arial"/>
              <a:buNone/>
              <a:defRPr/>
            </a:lvl7pPr>
            <a:lvl8pPr indent="0" marL="3200400" marR="0" rtl="0" algn="l">
              <a:lnSpc>
                <a:spcPct val="100000"/>
              </a:lnSpc>
              <a:spcBef>
                <a:spcPts val="0"/>
              </a:spcBef>
              <a:spcAft>
                <a:spcPts val="0"/>
              </a:spcAft>
              <a:buClr>
                <a:srgbClr val="000000"/>
              </a:buClr>
              <a:buFont typeface="Arial"/>
              <a:buNone/>
              <a:defRPr/>
            </a:lvl8pPr>
            <a:lvl9pPr indent="0" marL="3657600" marR="0" rtl="0" algn="l">
              <a:lnSpc>
                <a:spcPct val="100000"/>
              </a:lnSpc>
              <a:spcBef>
                <a:spcPts val="0"/>
              </a:spcBef>
              <a:spcAft>
                <a:spcPts val="0"/>
              </a:spcAft>
              <a:buClr>
                <a:srgbClr val="000000"/>
              </a:buClr>
              <a:buFont typeface="Arial"/>
              <a:buNone/>
              <a:defRPr/>
            </a:lvl9pPr>
          </a:lstStyle>
          <a:p/>
        </p:txBody>
      </p:sp>
      <p:sp>
        <p:nvSpPr>
          <p:cNvPr id="51" name="Shape 51"/>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marL="0" marR="0" rtl="0" algn="ctr">
              <a:lnSpc>
                <a:spcPct val="100000"/>
              </a:lnSpc>
              <a:spcBef>
                <a:spcPts val="0"/>
              </a:spcBef>
              <a:spcAft>
                <a:spcPts val="0"/>
              </a:spcAft>
              <a:buClr>
                <a:srgbClr val="000000"/>
              </a:buClr>
              <a:buFont typeface="Arial"/>
              <a:buNone/>
              <a:defRPr/>
            </a:lvl1pPr>
            <a:lvl2pPr indent="0" marL="457200" marR="0" rtl="0" algn="l">
              <a:lnSpc>
                <a:spcPct val="100000"/>
              </a:lnSpc>
              <a:spcBef>
                <a:spcPts val="0"/>
              </a:spcBef>
              <a:spcAft>
                <a:spcPts val="0"/>
              </a:spcAft>
              <a:buClr>
                <a:srgbClr val="000000"/>
              </a:buClr>
              <a:buFont typeface="Arial"/>
              <a:buNone/>
              <a:defRPr/>
            </a:lvl2pPr>
            <a:lvl3pPr indent="0" marL="914400" marR="0" rtl="0" algn="l">
              <a:lnSpc>
                <a:spcPct val="100000"/>
              </a:lnSpc>
              <a:spcBef>
                <a:spcPts val="0"/>
              </a:spcBef>
              <a:spcAft>
                <a:spcPts val="0"/>
              </a:spcAft>
              <a:buClr>
                <a:srgbClr val="000000"/>
              </a:buClr>
              <a:buFont typeface="Arial"/>
              <a:buNone/>
              <a:defRPr/>
            </a:lvl3pPr>
            <a:lvl4pPr indent="0" marL="1371600" marR="0" rtl="0" algn="l">
              <a:lnSpc>
                <a:spcPct val="100000"/>
              </a:lnSpc>
              <a:spcBef>
                <a:spcPts val="0"/>
              </a:spcBef>
              <a:spcAft>
                <a:spcPts val="0"/>
              </a:spcAft>
              <a:buClr>
                <a:srgbClr val="000000"/>
              </a:buClr>
              <a:buFont typeface="Arial"/>
              <a:buNone/>
              <a:defRPr/>
            </a:lvl4pPr>
            <a:lvl5pPr indent="0" marL="1828800" marR="0" rtl="0" algn="l">
              <a:lnSpc>
                <a:spcPct val="100000"/>
              </a:lnSpc>
              <a:spcBef>
                <a:spcPts val="0"/>
              </a:spcBef>
              <a:spcAft>
                <a:spcPts val="0"/>
              </a:spcAft>
              <a:buClr>
                <a:srgbClr val="000000"/>
              </a:buClr>
              <a:buFont typeface="Arial"/>
              <a:buNone/>
              <a:defRPr/>
            </a:lvl5pPr>
            <a:lvl6pPr indent="0" marL="2286000" marR="0" rtl="0" algn="l">
              <a:lnSpc>
                <a:spcPct val="100000"/>
              </a:lnSpc>
              <a:spcBef>
                <a:spcPts val="0"/>
              </a:spcBef>
              <a:spcAft>
                <a:spcPts val="0"/>
              </a:spcAft>
              <a:buClr>
                <a:srgbClr val="000000"/>
              </a:buClr>
              <a:buFont typeface="Arial"/>
              <a:buNone/>
              <a:defRPr/>
            </a:lvl6pPr>
            <a:lvl7pPr indent="0" marL="2743200" marR="0" rtl="0" algn="l">
              <a:lnSpc>
                <a:spcPct val="100000"/>
              </a:lnSpc>
              <a:spcBef>
                <a:spcPts val="0"/>
              </a:spcBef>
              <a:spcAft>
                <a:spcPts val="0"/>
              </a:spcAft>
              <a:buClr>
                <a:srgbClr val="000000"/>
              </a:buClr>
              <a:buFont typeface="Arial"/>
              <a:buNone/>
              <a:defRPr/>
            </a:lvl7pPr>
            <a:lvl8pPr indent="0" marL="3200400" marR="0" rtl="0" algn="l">
              <a:lnSpc>
                <a:spcPct val="100000"/>
              </a:lnSpc>
              <a:spcBef>
                <a:spcPts val="0"/>
              </a:spcBef>
              <a:spcAft>
                <a:spcPts val="0"/>
              </a:spcAft>
              <a:buClr>
                <a:srgbClr val="000000"/>
              </a:buClr>
              <a:buFont typeface="Arial"/>
              <a:buNone/>
              <a:defRPr/>
            </a:lvl8pPr>
            <a:lvl9pPr indent="0" marL="3657600" marR="0" rtl="0" algn="l">
              <a:lnSpc>
                <a:spcPct val="100000"/>
              </a:lnSpc>
              <a:spcBef>
                <a:spcPts val="0"/>
              </a:spcBef>
              <a:spcAft>
                <a:spcPts val="0"/>
              </a:spcAft>
              <a:buClr>
                <a:srgbClr val="000000"/>
              </a:buClr>
              <a:buFont typeface="Arial"/>
              <a:buNone/>
              <a:defRPr/>
            </a:lvl9pPr>
          </a:lstStyle>
          <a:p/>
        </p:txBody>
      </p:sp>
      <p:sp>
        <p:nvSpPr>
          <p:cNvPr id="52" name="Shape 52"/>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lvl1pPr indent="0" marL="0" marR="0" rtl="0" algn="r">
              <a:lnSpc>
                <a:spcPct val="100000"/>
              </a:lnSpc>
              <a:spcBef>
                <a:spcPts val="0"/>
              </a:spcBef>
              <a:spcAft>
                <a:spcPts val="0"/>
              </a:spcAft>
              <a:buNone/>
              <a:defRPr b="0" baseline="0" i="0" sz="1200" u="none" cap="none" strike="noStrike">
                <a:solidFill>
                  <a:srgbClr val="888888"/>
                </a:solidFill>
                <a:latin typeface="Calibri"/>
                <a:ea typeface="Calibri"/>
                <a:cs typeface="Calibri"/>
                <a:sym typeface="Calibri"/>
                <a:rtl val="0"/>
              </a:defRPr>
            </a:lvl1pPr>
          </a:lstStyle>
          <a:p>
            <a:pPr indent="0" lvl="0" marL="0">
              <a:spcBef>
                <a:spcPts val="0"/>
              </a:spcBef>
              <a:buClr>
                <a:srgbClr val="888888"/>
              </a:buClr>
              <a:buSzPct val="25000"/>
              <a:buFont typeface="Calibri"/>
              <a:buNone/>
            </a:pPr>
            <a:fld id="{00000000-1234-1234-1234-123412341234}" type="slidenum">
              <a:rPr lang="en-US"/>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3" name="Shape 53"/>
        <p:cNvGrpSpPr/>
        <p:nvPr/>
      </p:nvGrpSpPr>
      <p:grpSpPr>
        <a:xfrm>
          <a:off x="0" y="0"/>
          <a:ext cx="0" cy="0"/>
          <a:chOff x="0" y="0"/>
          <a:chExt cx="0" cy="0"/>
        </a:xfrm>
      </p:grpSpPr>
      <p:sp>
        <p:nvSpPr>
          <p:cNvPr id="54" name="Shape 54"/>
          <p:cNvSpPr txBox="1"/>
          <p:nvPr>
            <p:ph type="title"/>
          </p:nvPr>
        </p:nvSpPr>
        <p:spPr>
          <a:xfrm>
            <a:off x="839787" y="457200"/>
            <a:ext cx="3932237" cy="1600198"/>
          </a:xfrm>
          <a:prstGeom prst="rect">
            <a:avLst/>
          </a:prstGeom>
          <a:noFill/>
          <a:ln>
            <a:noFill/>
          </a:ln>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5" name="Shape 55"/>
          <p:cNvSpPr txBox="1"/>
          <p:nvPr>
            <p:ph idx="1" type="body"/>
          </p:nvPr>
        </p:nvSpPr>
        <p:spPr>
          <a:xfrm>
            <a:off x="5183187" y="987425"/>
            <a:ext cx="6172199" cy="487362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6" name="Shape 56"/>
          <p:cNvSpPr txBox="1"/>
          <p:nvPr>
            <p:ph idx="2" type="body"/>
          </p:nvPr>
        </p:nvSpPr>
        <p:spPr>
          <a:xfrm>
            <a:off x="839787" y="2057400"/>
            <a:ext cx="3932237" cy="3811588"/>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57" name="Shape 57"/>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marL="0" marR="0" rtl="0" algn="l">
              <a:lnSpc>
                <a:spcPct val="100000"/>
              </a:lnSpc>
              <a:spcBef>
                <a:spcPts val="0"/>
              </a:spcBef>
              <a:spcAft>
                <a:spcPts val="0"/>
              </a:spcAft>
              <a:buClr>
                <a:srgbClr val="000000"/>
              </a:buClr>
              <a:buFont typeface="Arial"/>
              <a:buNone/>
              <a:defRPr/>
            </a:lvl1pPr>
            <a:lvl2pPr indent="0" marL="457200" marR="0" rtl="0" algn="l">
              <a:lnSpc>
                <a:spcPct val="100000"/>
              </a:lnSpc>
              <a:spcBef>
                <a:spcPts val="0"/>
              </a:spcBef>
              <a:spcAft>
                <a:spcPts val="0"/>
              </a:spcAft>
              <a:buClr>
                <a:srgbClr val="000000"/>
              </a:buClr>
              <a:buFont typeface="Arial"/>
              <a:buNone/>
              <a:defRPr/>
            </a:lvl2pPr>
            <a:lvl3pPr indent="0" marL="914400" marR="0" rtl="0" algn="l">
              <a:lnSpc>
                <a:spcPct val="100000"/>
              </a:lnSpc>
              <a:spcBef>
                <a:spcPts val="0"/>
              </a:spcBef>
              <a:spcAft>
                <a:spcPts val="0"/>
              </a:spcAft>
              <a:buClr>
                <a:srgbClr val="000000"/>
              </a:buClr>
              <a:buFont typeface="Arial"/>
              <a:buNone/>
              <a:defRPr/>
            </a:lvl3pPr>
            <a:lvl4pPr indent="0" marL="1371600" marR="0" rtl="0" algn="l">
              <a:lnSpc>
                <a:spcPct val="100000"/>
              </a:lnSpc>
              <a:spcBef>
                <a:spcPts val="0"/>
              </a:spcBef>
              <a:spcAft>
                <a:spcPts val="0"/>
              </a:spcAft>
              <a:buClr>
                <a:srgbClr val="000000"/>
              </a:buClr>
              <a:buFont typeface="Arial"/>
              <a:buNone/>
              <a:defRPr/>
            </a:lvl4pPr>
            <a:lvl5pPr indent="0" marL="1828800" marR="0" rtl="0" algn="l">
              <a:lnSpc>
                <a:spcPct val="100000"/>
              </a:lnSpc>
              <a:spcBef>
                <a:spcPts val="0"/>
              </a:spcBef>
              <a:spcAft>
                <a:spcPts val="0"/>
              </a:spcAft>
              <a:buClr>
                <a:srgbClr val="000000"/>
              </a:buClr>
              <a:buFont typeface="Arial"/>
              <a:buNone/>
              <a:defRPr/>
            </a:lvl5pPr>
            <a:lvl6pPr indent="0" marL="2286000" marR="0" rtl="0" algn="l">
              <a:lnSpc>
                <a:spcPct val="100000"/>
              </a:lnSpc>
              <a:spcBef>
                <a:spcPts val="0"/>
              </a:spcBef>
              <a:spcAft>
                <a:spcPts val="0"/>
              </a:spcAft>
              <a:buClr>
                <a:srgbClr val="000000"/>
              </a:buClr>
              <a:buFont typeface="Arial"/>
              <a:buNone/>
              <a:defRPr/>
            </a:lvl6pPr>
            <a:lvl7pPr indent="0" marL="2743200" marR="0" rtl="0" algn="l">
              <a:lnSpc>
                <a:spcPct val="100000"/>
              </a:lnSpc>
              <a:spcBef>
                <a:spcPts val="0"/>
              </a:spcBef>
              <a:spcAft>
                <a:spcPts val="0"/>
              </a:spcAft>
              <a:buClr>
                <a:srgbClr val="000000"/>
              </a:buClr>
              <a:buFont typeface="Arial"/>
              <a:buNone/>
              <a:defRPr/>
            </a:lvl7pPr>
            <a:lvl8pPr indent="0" marL="3200400" marR="0" rtl="0" algn="l">
              <a:lnSpc>
                <a:spcPct val="100000"/>
              </a:lnSpc>
              <a:spcBef>
                <a:spcPts val="0"/>
              </a:spcBef>
              <a:spcAft>
                <a:spcPts val="0"/>
              </a:spcAft>
              <a:buClr>
                <a:srgbClr val="000000"/>
              </a:buClr>
              <a:buFont typeface="Arial"/>
              <a:buNone/>
              <a:defRPr/>
            </a:lvl8pPr>
            <a:lvl9pPr indent="0" marL="3657600" marR="0" rtl="0" algn="l">
              <a:lnSpc>
                <a:spcPct val="100000"/>
              </a:lnSpc>
              <a:spcBef>
                <a:spcPts val="0"/>
              </a:spcBef>
              <a:spcAft>
                <a:spcPts val="0"/>
              </a:spcAft>
              <a:buClr>
                <a:srgbClr val="000000"/>
              </a:buClr>
              <a:buFont typeface="Arial"/>
              <a:buNone/>
              <a:defRPr/>
            </a:lvl9pPr>
          </a:lstStyle>
          <a:p/>
        </p:txBody>
      </p:sp>
      <p:sp>
        <p:nvSpPr>
          <p:cNvPr id="58" name="Shape 58"/>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marL="0" marR="0" rtl="0" algn="ctr">
              <a:lnSpc>
                <a:spcPct val="100000"/>
              </a:lnSpc>
              <a:spcBef>
                <a:spcPts val="0"/>
              </a:spcBef>
              <a:spcAft>
                <a:spcPts val="0"/>
              </a:spcAft>
              <a:buClr>
                <a:srgbClr val="000000"/>
              </a:buClr>
              <a:buFont typeface="Arial"/>
              <a:buNone/>
              <a:defRPr/>
            </a:lvl1pPr>
            <a:lvl2pPr indent="0" marL="457200" marR="0" rtl="0" algn="l">
              <a:lnSpc>
                <a:spcPct val="100000"/>
              </a:lnSpc>
              <a:spcBef>
                <a:spcPts val="0"/>
              </a:spcBef>
              <a:spcAft>
                <a:spcPts val="0"/>
              </a:spcAft>
              <a:buClr>
                <a:srgbClr val="000000"/>
              </a:buClr>
              <a:buFont typeface="Arial"/>
              <a:buNone/>
              <a:defRPr/>
            </a:lvl2pPr>
            <a:lvl3pPr indent="0" marL="914400" marR="0" rtl="0" algn="l">
              <a:lnSpc>
                <a:spcPct val="100000"/>
              </a:lnSpc>
              <a:spcBef>
                <a:spcPts val="0"/>
              </a:spcBef>
              <a:spcAft>
                <a:spcPts val="0"/>
              </a:spcAft>
              <a:buClr>
                <a:srgbClr val="000000"/>
              </a:buClr>
              <a:buFont typeface="Arial"/>
              <a:buNone/>
              <a:defRPr/>
            </a:lvl3pPr>
            <a:lvl4pPr indent="0" marL="1371600" marR="0" rtl="0" algn="l">
              <a:lnSpc>
                <a:spcPct val="100000"/>
              </a:lnSpc>
              <a:spcBef>
                <a:spcPts val="0"/>
              </a:spcBef>
              <a:spcAft>
                <a:spcPts val="0"/>
              </a:spcAft>
              <a:buClr>
                <a:srgbClr val="000000"/>
              </a:buClr>
              <a:buFont typeface="Arial"/>
              <a:buNone/>
              <a:defRPr/>
            </a:lvl4pPr>
            <a:lvl5pPr indent="0" marL="1828800" marR="0" rtl="0" algn="l">
              <a:lnSpc>
                <a:spcPct val="100000"/>
              </a:lnSpc>
              <a:spcBef>
                <a:spcPts val="0"/>
              </a:spcBef>
              <a:spcAft>
                <a:spcPts val="0"/>
              </a:spcAft>
              <a:buClr>
                <a:srgbClr val="000000"/>
              </a:buClr>
              <a:buFont typeface="Arial"/>
              <a:buNone/>
              <a:defRPr/>
            </a:lvl5pPr>
            <a:lvl6pPr indent="0" marL="2286000" marR="0" rtl="0" algn="l">
              <a:lnSpc>
                <a:spcPct val="100000"/>
              </a:lnSpc>
              <a:spcBef>
                <a:spcPts val="0"/>
              </a:spcBef>
              <a:spcAft>
                <a:spcPts val="0"/>
              </a:spcAft>
              <a:buClr>
                <a:srgbClr val="000000"/>
              </a:buClr>
              <a:buFont typeface="Arial"/>
              <a:buNone/>
              <a:defRPr/>
            </a:lvl6pPr>
            <a:lvl7pPr indent="0" marL="2743200" marR="0" rtl="0" algn="l">
              <a:lnSpc>
                <a:spcPct val="100000"/>
              </a:lnSpc>
              <a:spcBef>
                <a:spcPts val="0"/>
              </a:spcBef>
              <a:spcAft>
                <a:spcPts val="0"/>
              </a:spcAft>
              <a:buClr>
                <a:srgbClr val="000000"/>
              </a:buClr>
              <a:buFont typeface="Arial"/>
              <a:buNone/>
              <a:defRPr/>
            </a:lvl7pPr>
            <a:lvl8pPr indent="0" marL="3200400" marR="0" rtl="0" algn="l">
              <a:lnSpc>
                <a:spcPct val="100000"/>
              </a:lnSpc>
              <a:spcBef>
                <a:spcPts val="0"/>
              </a:spcBef>
              <a:spcAft>
                <a:spcPts val="0"/>
              </a:spcAft>
              <a:buClr>
                <a:srgbClr val="000000"/>
              </a:buClr>
              <a:buFont typeface="Arial"/>
              <a:buNone/>
              <a:defRPr/>
            </a:lvl8pPr>
            <a:lvl9pPr indent="0" marL="3657600" marR="0" rtl="0" algn="l">
              <a:lnSpc>
                <a:spcPct val="100000"/>
              </a:lnSpc>
              <a:spcBef>
                <a:spcPts val="0"/>
              </a:spcBef>
              <a:spcAft>
                <a:spcPts val="0"/>
              </a:spcAft>
              <a:buClr>
                <a:srgbClr val="000000"/>
              </a:buClr>
              <a:buFont typeface="Arial"/>
              <a:buNone/>
              <a:defRPr/>
            </a:lvl9pPr>
          </a:lstStyle>
          <a:p/>
        </p:txBody>
      </p:sp>
      <p:sp>
        <p:nvSpPr>
          <p:cNvPr id="59" name="Shape 59"/>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lvl1pPr indent="0" marL="0" marR="0" rtl="0" algn="r">
              <a:lnSpc>
                <a:spcPct val="100000"/>
              </a:lnSpc>
              <a:spcBef>
                <a:spcPts val="0"/>
              </a:spcBef>
              <a:spcAft>
                <a:spcPts val="0"/>
              </a:spcAft>
              <a:buNone/>
              <a:defRPr b="0" baseline="0" i="0" sz="1200" u="none" cap="none" strike="noStrike">
                <a:solidFill>
                  <a:srgbClr val="888888"/>
                </a:solidFill>
                <a:latin typeface="Calibri"/>
                <a:ea typeface="Calibri"/>
                <a:cs typeface="Calibri"/>
                <a:sym typeface="Calibri"/>
                <a:rtl val="0"/>
              </a:defRPr>
            </a:lvl1pPr>
          </a:lstStyle>
          <a:p>
            <a:pPr indent="0" lvl="0" marL="0">
              <a:spcBef>
                <a:spcPts val="0"/>
              </a:spcBef>
              <a:buClr>
                <a:srgbClr val="888888"/>
              </a:buClr>
              <a:buSzPct val="25000"/>
              <a:buFont typeface="Calibri"/>
              <a:buNone/>
            </a:pPr>
            <a:fld id="{00000000-1234-1234-1234-123412341234}" type="slidenum">
              <a:rPr lang="en-US"/>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0" name="Shape 60"/>
        <p:cNvGrpSpPr/>
        <p:nvPr/>
      </p:nvGrpSpPr>
      <p:grpSpPr>
        <a:xfrm>
          <a:off x="0" y="0"/>
          <a:ext cx="0" cy="0"/>
          <a:chOff x="0" y="0"/>
          <a:chExt cx="0" cy="0"/>
        </a:xfrm>
      </p:grpSpPr>
      <p:sp>
        <p:nvSpPr>
          <p:cNvPr id="61" name="Shape 61"/>
          <p:cNvSpPr txBox="1"/>
          <p:nvPr>
            <p:ph type="title"/>
          </p:nvPr>
        </p:nvSpPr>
        <p:spPr>
          <a:xfrm>
            <a:off x="839787" y="457200"/>
            <a:ext cx="3932237" cy="1600198"/>
          </a:xfrm>
          <a:prstGeom prst="rect">
            <a:avLst/>
          </a:prstGeom>
          <a:noFill/>
          <a:ln>
            <a:noFill/>
          </a:ln>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2" name="Shape 62"/>
          <p:cNvSpPr/>
          <p:nvPr>
            <p:ph idx="2" type="pic"/>
          </p:nvPr>
        </p:nvSpPr>
        <p:spPr>
          <a:xfrm>
            <a:off x="5183187" y="987425"/>
            <a:ext cx="6172199" cy="4873623"/>
          </a:xfrm>
          <a:prstGeom prst="rect">
            <a:avLst/>
          </a:prstGeom>
          <a:noFill/>
          <a:ln>
            <a:noFill/>
          </a:ln>
        </p:spPr>
      </p:sp>
      <p:sp>
        <p:nvSpPr>
          <p:cNvPr id="63" name="Shape 63"/>
          <p:cNvSpPr txBox="1"/>
          <p:nvPr>
            <p:ph idx="1" type="body"/>
          </p:nvPr>
        </p:nvSpPr>
        <p:spPr>
          <a:xfrm>
            <a:off x="839787" y="2057400"/>
            <a:ext cx="3932237" cy="3811588"/>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64" name="Shape 64"/>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marL="0" marR="0" rtl="0" algn="l">
              <a:lnSpc>
                <a:spcPct val="100000"/>
              </a:lnSpc>
              <a:spcBef>
                <a:spcPts val="0"/>
              </a:spcBef>
              <a:spcAft>
                <a:spcPts val="0"/>
              </a:spcAft>
              <a:buClr>
                <a:srgbClr val="000000"/>
              </a:buClr>
              <a:buFont typeface="Arial"/>
              <a:buNone/>
              <a:defRPr/>
            </a:lvl1pPr>
            <a:lvl2pPr indent="0" marL="457200" marR="0" rtl="0" algn="l">
              <a:lnSpc>
                <a:spcPct val="100000"/>
              </a:lnSpc>
              <a:spcBef>
                <a:spcPts val="0"/>
              </a:spcBef>
              <a:spcAft>
                <a:spcPts val="0"/>
              </a:spcAft>
              <a:buClr>
                <a:srgbClr val="000000"/>
              </a:buClr>
              <a:buFont typeface="Arial"/>
              <a:buNone/>
              <a:defRPr/>
            </a:lvl2pPr>
            <a:lvl3pPr indent="0" marL="914400" marR="0" rtl="0" algn="l">
              <a:lnSpc>
                <a:spcPct val="100000"/>
              </a:lnSpc>
              <a:spcBef>
                <a:spcPts val="0"/>
              </a:spcBef>
              <a:spcAft>
                <a:spcPts val="0"/>
              </a:spcAft>
              <a:buClr>
                <a:srgbClr val="000000"/>
              </a:buClr>
              <a:buFont typeface="Arial"/>
              <a:buNone/>
              <a:defRPr/>
            </a:lvl3pPr>
            <a:lvl4pPr indent="0" marL="1371600" marR="0" rtl="0" algn="l">
              <a:lnSpc>
                <a:spcPct val="100000"/>
              </a:lnSpc>
              <a:spcBef>
                <a:spcPts val="0"/>
              </a:spcBef>
              <a:spcAft>
                <a:spcPts val="0"/>
              </a:spcAft>
              <a:buClr>
                <a:srgbClr val="000000"/>
              </a:buClr>
              <a:buFont typeface="Arial"/>
              <a:buNone/>
              <a:defRPr/>
            </a:lvl4pPr>
            <a:lvl5pPr indent="0" marL="1828800" marR="0" rtl="0" algn="l">
              <a:lnSpc>
                <a:spcPct val="100000"/>
              </a:lnSpc>
              <a:spcBef>
                <a:spcPts val="0"/>
              </a:spcBef>
              <a:spcAft>
                <a:spcPts val="0"/>
              </a:spcAft>
              <a:buClr>
                <a:srgbClr val="000000"/>
              </a:buClr>
              <a:buFont typeface="Arial"/>
              <a:buNone/>
              <a:defRPr/>
            </a:lvl5pPr>
            <a:lvl6pPr indent="0" marL="2286000" marR="0" rtl="0" algn="l">
              <a:lnSpc>
                <a:spcPct val="100000"/>
              </a:lnSpc>
              <a:spcBef>
                <a:spcPts val="0"/>
              </a:spcBef>
              <a:spcAft>
                <a:spcPts val="0"/>
              </a:spcAft>
              <a:buClr>
                <a:srgbClr val="000000"/>
              </a:buClr>
              <a:buFont typeface="Arial"/>
              <a:buNone/>
              <a:defRPr/>
            </a:lvl6pPr>
            <a:lvl7pPr indent="0" marL="2743200" marR="0" rtl="0" algn="l">
              <a:lnSpc>
                <a:spcPct val="100000"/>
              </a:lnSpc>
              <a:spcBef>
                <a:spcPts val="0"/>
              </a:spcBef>
              <a:spcAft>
                <a:spcPts val="0"/>
              </a:spcAft>
              <a:buClr>
                <a:srgbClr val="000000"/>
              </a:buClr>
              <a:buFont typeface="Arial"/>
              <a:buNone/>
              <a:defRPr/>
            </a:lvl7pPr>
            <a:lvl8pPr indent="0" marL="3200400" marR="0" rtl="0" algn="l">
              <a:lnSpc>
                <a:spcPct val="100000"/>
              </a:lnSpc>
              <a:spcBef>
                <a:spcPts val="0"/>
              </a:spcBef>
              <a:spcAft>
                <a:spcPts val="0"/>
              </a:spcAft>
              <a:buClr>
                <a:srgbClr val="000000"/>
              </a:buClr>
              <a:buFont typeface="Arial"/>
              <a:buNone/>
              <a:defRPr/>
            </a:lvl8pPr>
            <a:lvl9pPr indent="0" marL="3657600" marR="0" rtl="0" algn="l">
              <a:lnSpc>
                <a:spcPct val="100000"/>
              </a:lnSpc>
              <a:spcBef>
                <a:spcPts val="0"/>
              </a:spcBef>
              <a:spcAft>
                <a:spcPts val="0"/>
              </a:spcAft>
              <a:buClr>
                <a:srgbClr val="000000"/>
              </a:buClr>
              <a:buFont typeface="Arial"/>
              <a:buNone/>
              <a:defRPr/>
            </a:lvl9pPr>
          </a:lstStyle>
          <a:p/>
        </p:txBody>
      </p:sp>
      <p:sp>
        <p:nvSpPr>
          <p:cNvPr id="65" name="Shape 65"/>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marL="0" marR="0" rtl="0" algn="ctr">
              <a:lnSpc>
                <a:spcPct val="100000"/>
              </a:lnSpc>
              <a:spcBef>
                <a:spcPts val="0"/>
              </a:spcBef>
              <a:spcAft>
                <a:spcPts val="0"/>
              </a:spcAft>
              <a:buClr>
                <a:srgbClr val="000000"/>
              </a:buClr>
              <a:buFont typeface="Arial"/>
              <a:buNone/>
              <a:defRPr/>
            </a:lvl1pPr>
            <a:lvl2pPr indent="0" marL="457200" marR="0" rtl="0" algn="l">
              <a:lnSpc>
                <a:spcPct val="100000"/>
              </a:lnSpc>
              <a:spcBef>
                <a:spcPts val="0"/>
              </a:spcBef>
              <a:spcAft>
                <a:spcPts val="0"/>
              </a:spcAft>
              <a:buClr>
                <a:srgbClr val="000000"/>
              </a:buClr>
              <a:buFont typeface="Arial"/>
              <a:buNone/>
              <a:defRPr/>
            </a:lvl2pPr>
            <a:lvl3pPr indent="0" marL="914400" marR="0" rtl="0" algn="l">
              <a:lnSpc>
                <a:spcPct val="100000"/>
              </a:lnSpc>
              <a:spcBef>
                <a:spcPts val="0"/>
              </a:spcBef>
              <a:spcAft>
                <a:spcPts val="0"/>
              </a:spcAft>
              <a:buClr>
                <a:srgbClr val="000000"/>
              </a:buClr>
              <a:buFont typeface="Arial"/>
              <a:buNone/>
              <a:defRPr/>
            </a:lvl3pPr>
            <a:lvl4pPr indent="0" marL="1371600" marR="0" rtl="0" algn="l">
              <a:lnSpc>
                <a:spcPct val="100000"/>
              </a:lnSpc>
              <a:spcBef>
                <a:spcPts val="0"/>
              </a:spcBef>
              <a:spcAft>
                <a:spcPts val="0"/>
              </a:spcAft>
              <a:buClr>
                <a:srgbClr val="000000"/>
              </a:buClr>
              <a:buFont typeface="Arial"/>
              <a:buNone/>
              <a:defRPr/>
            </a:lvl4pPr>
            <a:lvl5pPr indent="0" marL="1828800" marR="0" rtl="0" algn="l">
              <a:lnSpc>
                <a:spcPct val="100000"/>
              </a:lnSpc>
              <a:spcBef>
                <a:spcPts val="0"/>
              </a:spcBef>
              <a:spcAft>
                <a:spcPts val="0"/>
              </a:spcAft>
              <a:buClr>
                <a:srgbClr val="000000"/>
              </a:buClr>
              <a:buFont typeface="Arial"/>
              <a:buNone/>
              <a:defRPr/>
            </a:lvl5pPr>
            <a:lvl6pPr indent="0" marL="2286000" marR="0" rtl="0" algn="l">
              <a:lnSpc>
                <a:spcPct val="100000"/>
              </a:lnSpc>
              <a:spcBef>
                <a:spcPts val="0"/>
              </a:spcBef>
              <a:spcAft>
                <a:spcPts val="0"/>
              </a:spcAft>
              <a:buClr>
                <a:srgbClr val="000000"/>
              </a:buClr>
              <a:buFont typeface="Arial"/>
              <a:buNone/>
              <a:defRPr/>
            </a:lvl6pPr>
            <a:lvl7pPr indent="0" marL="2743200" marR="0" rtl="0" algn="l">
              <a:lnSpc>
                <a:spcPct val="100000"/>
              </a:lnSpc>
              <a:spcBef>
                <a:spcPts val="0"/>
              </a:spcBef>
              <a:spcAft>
                <a:spcPts val="0"/>
              </a:spcAft>
              <a:buClr>
                <a:srgbClr val="000000"/>
              </a:buClr>
              <a:buFont typeface="Arial"/>
              <a:buNone/>
              <a:defRPr/>
            </a:lvl7pPr>
            <a:lvl8pPr indent="0" marL="3200400" marR="0" rtl="0" algn="l">
              <a:lnSpc>
                <a:spcPct val="100000"/>
              </a:lnSpc>
              <a:spcBef>
                <a:spcPts val="0"/>
              </a:spcBef>
              <a:spcAft>
                <a:spcPts val="0"/>
              </a:spcAft>
              <a:buClr>
                <a:srgbClr val="000000"/>
              </a:buClr>
              <a:buFont typeface="Arial"/>
              <a:buNone/>
              <a:defRPr/>
            </a:lvl8pPr>
            <a:lvl9pPr indent="0" marL="3657600" marR="0" rtl="0" algn="l">
              <a:lnSpc>
                <a:spcPct val="100000"/>
              </a:lnSpc>
              <a:spcBef>
                <a:spcPts val="0"/>
              </a:spcBef>
              <a:spcAft>
                <a:spcPts val="0"/>
              </a:spcAft>
              <a:buClr>
                <a:srgbClr val="000000"/>
              </a:buClr>
              <a:buFont typeface="Arial"/>
              <a:buNone/>
              <a:defRPr/>
            </a:lvl9pPr>
          </a:lstStyle>
          <a:p/>
        </p:txBody>
      </p:sp>
      <p:sp>
        <p:nvSpPr>
          <p:cNvPr id="66" name="Shape 66"/>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lvl1pPr indent="0" marL="0" marR="0" rtl="0" algn="r">
              <a:lnSpc>
                <a:spcPct val="100000"/>
              </a:lnSpc>
              <a:spcBef>
                <a:spcPts val="0"/>
              </a:spcBef>
              <a:spcAft>
                <a:spcPts val="0"/>
              </a:spcAft>
              <a:buNone/>
              <a:defRPr b="0" baseline="0" i="0" sz="1200" u="none" cap="none" strike="noStrike">
                <a:solidFill>
                  <a:srgbClr val="888888"/>
                </a:solidFill>
                <a:latin typeface="Calibri"/>
                <a:ea typeface="Calibri"/>
                <a:cs typeface="Calibri"/>
                <a:sym typeface="Calibri"/>
                <a:rtl val="0"/>
              </a:defRPr>
            </a:lvl1pPr>
          </a:lstStyle>
          <a:p>
            <a:pPr indent="0" lvl="0" marL="0">
              <a:spcBef>
                <a:spcPts val="0"/>
              </a:spcBef>
              <a:buClr>
                <a:srgbClr val="888888"/>
              </a:buClr>
              <a:buSzPct val="25000"/>
              <a:buFont typeface="Calibri"/>
              <a:buNone/>
            </a:pPr>
            <a:fld id="{00000000-1234-1234-1234-123412341234}" type="slidenum">
              <a:rPr lang="en-US"/>
              <a:t>‹#›</a:t>
            </a:fld>
          </a:p>
        </p:txBody>
      </p:sp>
    </p:spTree>
  </p:cSld>
  <p:clrMapOvr>
    <a:masterClrMapping/>
  </p:clrMapOvr>
</p:sldLayout>
</file>

<file path=ppt/slideMasters/_rels/slideMaster1.xml.rels><?xml version="1.0" encoding="UTF-8" standalone="yes"?><Relationships xmlns="http://schemas.openxmlformats.org/package/2006/relationships"><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11" Type="http://schemas.openxmlformats.org/officeDocument/2006/relationships/slideLayout" Target="../slideLayouts/slideLayout11.xml"/><Relationship Id="rId3" Type="http://schemas.openxmlformats.org/officeDocument/2006/relationships/slideLayout" Target="../slideLayouts/slideLayout3.xml"/><Relationship Id="rId9" Type="http://schemas.openxmlformats.org/officeDocument/2006/relationships/slideLayout" Target="../slideLayouts/slideLayout9.xml"/><Relationship Id="rId6" Type="http://schemas.openxmlformats.org/officeDocument/2006/relationships/slideLayout" Target="../slideLayouts/slideLayout6.xml"/><Relationship Id="rId5" Type="http://schemas.openxmlformats.org/officeDocument/2006/relationships/slideLayout" Target="../slideLayouts/slideLayout5.xml"/><Relationship Id="rId8" Type="http://schemas.openxmlformats.org/officeDocument/2006/relationships/slideLayout" Target="../slideLayouts/slideLayout8.xml"/><Relationship Id="rId7"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marL="0" marR="0" rtl="0" algn="l">
              <a:lnSpc>
                <a:spcPct val="90000"/>
              </a:lnSpc>
              <a:spcBef>
                <a:spcPts val="0"/>
              </a:spcBef>
              <a:spcAft>
                <a:spcPts val="0"/>
              </a:spcAft>
              <a:buClr>
                <a:schemeClr val="dk1"/>
              </a:buClr>
              <a:buFont typeface="Calibri"/>
              <a:buNone/>
              <a:defRPr/>
            </a:lvl1pPr>
            <a:lvl2pPr indent="0" marL="0" marR="0" rtl="0" algn="l">
              <a:lnSpc>
                <a:spcPct val="100000"/>
              </a:lnSpc>
              <a:spcBef>
                <a:spcPts val="0"/>
              </a:spcBef>
              <a:spcAft>
                <a:spcPts val="0"/>
              </a:spcAft>
              <a:buClr>
                <a:srgbClr val="000000"/>
              </a:buClr>
              <a:buFont typeface="Arial"/>
              <a:buNone/>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6" name="Shape 6"/>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127000" marL="228600" marR="0" rtl="0" algn="l">
              <a:lnSpc>
                <a:spcPct val="90000"/>
              </a:lnSpc>
              <a:spcBef>
                <a:spcPts val="1000"/>
              </a:spcBef>
              <a:spcAft>
                <a:spcPts val="0"/>
              </a:spcAft>
              <a:buClr>
                <a:schemeClr val="dk1"/>
              </a:buClr>
              <a:buFont typeface="Arial"/>
              <a:buChar char="•"/>
              <a:defRPr/>
            </a:lvl1pPr>
            <a:lvl2pPr indent="101600" marL="685800" marR="0" rtl="0" algn="l">
              <a:lnSpc>
                <a:spcPct val="90000"/>
              </a:lnSpc>
              <a:spcBef>
                <a:spcPts val="500"/>
              </a:spcBef>
              <a:spcAft>
                <a:spcPts val="0"/>
              </a:spcAft>
              <a:buClr>
                <a:schemeClr val="dk1"/>
              </a:buClr>
              <a:buFont typeface="Arial"/>
              <a:buChar char="•"/>
              <a:defRPr/>
            </a:lvl2pPr>
            <a:lvl3pPr indent="76200" marL="1143000" marR="0" rtl="0" algn="l">
              <a:lnSpc>
                <a:spcPct val="90000"/>
              </a:lnSpc>
              <a:spcBef>
                <a:spcPts val="500"/>
              </a:spcBef>
              <a:spcAft>
                <a:spcPts val="0"/>
              </a:spcAft>
              <a:buClr>
                <a:schemeClr val="dk1"/>
              </a:buClr>
              <a:buFont typeface="Arial"/>
              <a:buChar char="•"/>
              <a:defRPr/>
            </a:lvl3pPr>
            <a:lvl4pPr indent="63500" marL="1600200" marR="0" rtl="0" algn="l">
              <a:lnSpc>
                <a:spcPct val="90000"/>
              </a:lnSpc>
              <a:spcBef>
                <a:spcPts val="500"/>
              </a:spcBef>
              <a:spcAft>
                <a:spcPts val="0"/>
              </a:spcAft>
              <a:buClr>
                <a:schemeClr val="dk1"/>
              </a:buClr>
              <a:buFont typeface="Arial"/>
              <a:buChar char="•"/>
              <a:defRPr/>
            </a:lvl4pPr>
            <a:lvl5pPr indent="63500" marL="2057400" marR="0" rtl="0" algn="l">
              <a:lnSpc>
                <a:spcPct val="90000"/>
              </a:lnSpc>
              <a:spcBef>
                <a:spcPts val="500"/>
              </a:spcBef>
              <a:spcAft>
                <a:spcPts val="0"/>
              </a:spcAft>
              <a:buClr>
                <a:schemeClr val="dk1"/>
              </a:buClr>
              <a:buFont typeface="Arial"/>
              <a:buChar char="•"/>
              <a:defRPr/>
            </a:lvl5pPr>
            <a:lvl6pPr indent="63500" marL="2514600" marR="0" rtl="0" algn="l">
              <a:lnSpc>
                <a:spcPct val="90000"/>
              </a:lnSpc>
              <a:spcBef>
                <a:spcPts val="500"/>
              </a:spcBef>
              <a:spcAft>
                <a:spcPts val="0"/>
              </a:spcAft>
              <a:buClr>
                <a:schemeClr val="dk1"/>
              </a:buClr>
              <a:buFont typeface="Arial"/>
              <a:buChar char="•"/>
              <a:defRPr/>
            </a:lvl6pPr>
            <a:lvl7pPr indent="63500" marL="2971800" marR="0" rtl="0" algn="l">
              <a:lnSpc>
                <a:spcPct val="90000"/>
              </a:lnSpc>
              <a:spcBef>
                <a:spcPts val="500"/>
              </a:spcBef>
              <a:spcAft>
                <a:spcPts val="0"/>
              </a:spcAft>
              <a:buClr>
                <a:schemeClr val="dk1"/>
              </a:buClr>
              <a:buFont typeface="Arial"/>
              <a:buChar char="•"/>
              <a:defRPr/>
            </a:lvl7pPr>
            <a:lvl8pPr indent="63500" marL="3429000" marR="0" rtl="0" algn="l">
              <a:lnSpc>
                <a:spcPct val="90000"/>
              </a:lnSpc>
              <a:spcBef>
                <a:spcPts val="500"/>
              </a:spcBef>
              <a:spcAft>
                <a:spcPts val="0"/>
              </a:spcAft>
              <a:buClr>
                <a:schemeClr val="dk1"/>
              </a:buClr>
              <a:buFont typeface="Arial"/>
              <a:buChar char="•"/>
              <a:defRPr/>
            </a:lvl8pPr>
            <a:lvl9pPr indent="63500" marL="3886200" marR="0" rtl="0" algn="l">
              <a:lnSpc>
                <a:spcPct val="90000"/>
              </a:lnSpc>
              <a:spcBef>
                <a:spcPts val="500"/>
              </a:spcBef>
              <a:spcAft>
                <a:spcPts val="0"/>
              </a:spcAft>
              <a:buClr>
                <a:schemeClr val="dk1"/>
              </a:buClr>
              <a:buFont typeface="Arial"/>
              <a:buChar char="•"/>
              <a:defRPr/>
            </a:lvl9pPr>
          </a:lstStyle>
          <a:p/>
        </p:txBody>
      </p:sp>
      <p:sp>
        <p:nvSpPr>
          <p:cNvPr id="7" name="Shape 7"/>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marL="0" marR="0" rtl="0" algn="l">
              <a:lnSpc>
                <a:spcPct val="100000"/>
              </a:lnSpc>
              <a:spcBef>
                <a:spcPts val="0"/>
              </a:spcBef>
              <a:spcAft>
                <a:spcPts val="0"/>
              </a:spcAft>
              <a:buClr>
                <a:srgbClr val="000000"/>
              </a:buClr>
              <a:buFont typeface="Arial"/>
              <a:buNone/>
              <a:defRPr/>
            </a:lvl1pPr>
            <a:lvl2pPr indent="0" marL="457200" marR="0" rtl="0" algn="l">
              <a:lnSpc>
                <a:spcPct val="100000"/>
              </a:lnSpc>
              <a:spcBef>
                <a:spcPts val="0"/>
              </a:spcBef>
              <a:spcAft>
                <a:spcPts val="0"/>
              </a:spcAft>
              <a:buClr>
                <a:srgbClr val="000000"/>
              </a:buClr>
              <a:buFont typeface="Arial"/>
              <a:buNone/>
              <a:defRPr/>
            </a:lvl2pPr>
            <a:lvl3pPr indent="0" marL="914400" marR="0" rtl="0" algn="l">
              <a:lnSpc>
                <a:spcPct val="100000"/>
              </a:lnSpc>
              <a:spcBef>
                <a:spcPts val="0"/>
              </a:spcBef>
              <a:spcAft>
                <a:spcPts val="0"/>
              </a:spcAft>
              <a:buClr>
                <a:srgbClr val="000000"/>
              </a:buClr>
              <a:buFont typeface="Arial"/>
              <a:buNone/>
              <a:defRPr/>
            </a:lvl3pPr>
            <a:lvl4pPr indent="0" marL="1371600" marR="0" rtl="0" algn="l">
              <a:lnSpc>
                <a:spcPct val="100000"/>
              </a:lnSpc>
              <a:spcBef>
                <a:spcPts val="0"/>
              </a:spcBef>
              <a:spcAft>
                <a:spcPts val="0"/>
              </a:spcAft>
              <a:buClr>
                <a:srgbClr val="000000"/>
              </a:buClr>
              <a:buFont typeface="Arial"/>
              <a:buNone/>
              <a:defRPr/>
            </a:lvl4pPr>
            <a:lvl5pPr indent="0" marL="1828800" marR="0" rtl="0" algn="l">
              <a:lnSpc>
                <a:spcPct val="100000"/>
              </a:lnSpc>
              <a:spcBef>
                <a:spcPts val="0"/>
              </a:spcBef>
              <a:spcAft>
                <a:spcPts val="0"/>
              </a:spcAft>
              <a:buClr>
                <a:srgbClr val="000000"/>
              </a:buClr>
              <a:buFont typeface="Arial"/>
              <a:buNone/>
              <a:defRPr/>
            </a:lvl5pPr>
            <a:lvl6pPr indent="0" marL="2286000" marR="0" rtl="0" algn="l">
              <a:lnSpc>
                <a:spcPct val="100000"/>
              </a:lnSpc>
              <a:spcBef>
                <a:spcPts val="0"/>
              </a:spcBef>
              <a:spcAft>
                <a:spcPts val="0"/>
              </a:spcAft>
              <a:buClr>
                <a:srgbClr val="000000"/>
              </a:buClr>
              <a:buFont typeface="Arial"/>
              <a:buNone/>
              <a:defRPr/>
            </a:lvl6pPr>
            <a:lvl7pPr indent="0" marL="2743200" marR="0" rtl="0" algn="l">
              <a:lnSpc>
                <a:spcPct val="100000"/>
              </a:lnSpc>
              <a:spcBef>
                <a:spcPts val="0"/>
              </a:spcBef>
              <a:spcAft>
                <a:spcPts val="0"/>
              </a:spcAft>
              <a:buClr>
                <a:srgbClr val="000000"/>
              </a:buClr>
              <a:buFont typeface="Arial"/>
              <a:buNone/>
              <a:defRPr/>
            </a:lvl7pPr>
            <a:lvl8pPr indent="0" marL="3200400" marR="0" rtl="0" algn="l">
              <a:lnSpc>
                <a:spcPct val="100000"/>
              </a:lnSpc>
              <a:spcBef>
                <a:spcPts val="0"/>
              </a:spcBef>
              <a:spcAft>
                <a:spcPts val="0"/>
              </a:spcAft>
              <a:buClr>
                <a:srgbClr val="000000"/>
              </a:buClr>
              <a:buFont typeface="Arial"/>
              <a:buNone/>
              <a:defRPr/>
            </a:lvl8pPr>
            <a:lvl9pPr indent="0" marL="3657600" marR="0" rtl="0" algn="l">
              <a:lnSpc>
                <a:spcPct val="100000"/>
              </a:lnSpc>
              <a:spcBef>
                <a:spcPts val="0"/>
              </a:spcBef>
              <a:spcAft>
                <a:spcPts val="0"/>
              </a:spcAft>
              <a:buClr>
                <a:srgbClr val="000000"/>
              </a:buClr>
              <a:buFont typeface="Arial"/>
              <a:buNone/>
              <a:defRPr/>
            </a:lvl9pPr>
          </a:lstStyle>
          <a:p/>
        </p:txBody>
      </p:sp>
      <p:sp>
        <p:nvSpPr>
          <p:cNvPr id="8" name="Shape 8"/>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marL="0" marR="0" rtl="0" algn="ctr">
              <a:lnSpc>
                <a:spcPct val="100000"/>
              </a:lnSpc>
              <a:spcBef>
                <a:spcPts val="0"/>
              </a:spcBef>
              <a:spcAft>
                <a:spcPts val="0"/>
              </a:spcAft>
              <a:buClr>
                <a:srgbClr val="000000"/>
              </a:buClr>
              <a:buFont typeface="Arial"/>
              <a:buNone/>
              <a:defRPr/>
            </a:lvl1pPr>
            <a:lvl2pPr indent="0" marL="457200" marR="0" rtl="0" algn="l">
              <a:lnSpc>
                <a:spcPct val="100000"/>
              </a:lnSpc>
              <a:spcBef>
                <a:spcPts val="0"/>
              </a:spcBef>
              <a:spcAft>
                <a:spcPts val="0"/>
              </a:spcAft>
              <a:buClr>
                <a:srgbClr val="000000"/>
              </a:buClr>
              <a:buFont typeface="Arial"/>
              <a:buNone/>
              <a:defRPr/>
            </a:lvl2pPr>
            <a:lvl3pPr indent="0" marL="914400" marR="0" rtl="0" algn="l">
              <a:lnSpc>
                <a:spcPct val="100000"/>
              </a:lnSpc>
              <a:spcBef>
                <a:spcPts val="0"/>
              </a:spcBef>
              <a:spcAft>
                <a:spcPts val="0"/>
              </a:spcAft>
              <a:buClr>
                <a:srgbClr val="000000"/>
              </a:buClr>
              <a:buFont typeface="Arial"/>
              <a:buNone/>
              <a:defRPr/>
            </a:lvl3pPr>
            <a:lvl4pPr indent="0" marL="1371600" marR="0" rtl="0" algn="l">
              <a:lnSpc>
                <a:spcPct val="100000"/>
              </a:lnSpc>
              <a:spcBef>
                <a:spcPts val="0"/>
              </a:spcBef>
              <a:spcAft>
                <a:spcPts val="0"/>
              </a:spcAft>
              <a:buClr>
                <a:srgbClr val="000000"/>
              </a:buClr>
              <a:buFont typeface="Arial"/>
              <a:buNone/>
              <a:defRPr/>
            </a:lvl4pPr>
            <a:lvl5pPr indent="0" marL="1828800" marR="0" rtl="0" algn="l">
              <a:lnSpc>
                <a:spcPct val="100000"/>
              </a:lnSpc>
              <a:spcBef>
                <a:spcPts val="0"/>
              </a:spcBef>
              <a:spcAft>
                <a:spcPts val="0"/>
              </a:spcAft>
              <a:buClr>
                <a:srgbClr val="000000"/>
              </a:buClr>
              <a:buFont typeface="Arial"/>
              <a:buNone/>
              <a:defRPr/>
            </a:lvl5pPr>
            <a:lvl6pPr indent="0" marL="2286000" marR="0" rtl="0" algn="l">
              <a:lnSpc>
                <a:spcPct val="100000"/>
              </a:lnSpc>
              <a:spcBef>
                <a:spcPts val="0"/>
              </a:spcBef>
              <a:spcAft>
                <a:spcPts val="0"/>
              </a:spcAft>
              <a:buClr>
                <a:srgbClr val="000000"/>
              </a:buClr>
              <a:buFont typeface="Arial"/>
              <a:buNone/>
              <a:defRPr/>
            </a:lvl6pPr>
            <a:lvl7pPr indent="0" marL="2743200" marR="0" rtl="0" algn="l">
              <a:lnSpc>
                <a:spcPct val="100000"/>
              </a:lnSpc>
              <a:spcBef>
                <a:spcPts val="0"/>
              </a:spcBef>
              <a:spcAft>
                <a:spcPts val="0"/>
              </a:spcAft>
              <a:buClr>
                <a:srgbClr val="000000"/>
              </a:buClr>
              <a:buFont typeface="Arial"/>
              <a:buNone/>
              <a:defRPr/>
            </a:lvl7pPr>
            <a:lvl8pPr indent="0" marL="3200400" marR="0" rtl="0" algn="l">
              <a:lnSpc>
                <a:spcPct val="100000"/>
              </a:lnSpc>
              <a:spcBef>
                <a:spcPts val="0"/>
              </a:spcBef>
              <a:spcAft>
                <a:spcPts val="0"/>
              </a:spcAft>
              <a:buClr>
                <a:srgbClr val="000000"/>
              </a:buClr>
              <a:buFont typeface="Arial"/>
              <a:buNone/>
              <a:defRPr/>
            </a:lvl8pPr>
            <a:lvl9pPr indent="0" marL="3657600" marR="0" rtl="0" algn="l">
              <a:lnSpc>
                <a:spcPct val="100000"/>
              </a:lnSpc>
              <a:spcBef>
                <a:spcPts val="0"/>
              </a:spcBef>
              <a:spcAft>
                <a:spcPts val="0"/>
              </a:spcAft>
              <a:buClr>
                <a:srgbClr val="000000"/>
              </a:buClr>
              <a:buFont typeface="Arial"/>
              <a:buNone/>
              <a:defRPr/>
            </a:lvl9pPr>
          </a:lstStyle>
          <a:p/>
        </p:txBody>
      </p:sp>
      <p:sp>
        <p:nvSpPr>
          <p:cNvPr id="9" name="Shape 9"/>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lvl1pPr indent="0" marL="0" marR="0" rtl="0" algn="r">
              <a:lnSpc>
                <a:spcPct val="100000"/>
              </a:lnSpc>
              <a:spcBef>
                <a:spcPts val="0"/>
              </a:spcBef>
              <a:spcAft>
                <a:spcPts val="0"/>
              </a:spcAft>
              <a:buNone/>
              <a:defRPr b="0" baseline="0" i="0" sz="1200" u="none" cap="none" strike="noStrike">
                <a:solidFill>
                  <a:srgbClr val="888888"/>
                </a:solidFill>
                <a:latin typeface="Calibri"/>
                <a:ea typeface="Calibri"/>
                <a:cs typeface="Calibri"/>
                <a:sym typeface="Calibri"/>
                <a:rtl val="0"/>
              </a:defRPr>
            </a:lvl1pPr>
          </a:lstStyle>
          <a:p>
            <a:pPr indent="0" lvl="0" marL="0">
              <a:spcBef>
                <a:spcPts val="0"/>
              </a:spcBef>
              <a:buClr>
                <a:srgbClr val="888888"/>
              </a:buClr>
              <a:buSzPct val="25000"/>
              <a:buFont typeface="Calibri"/>
              <a:buNone/>
            </a:pPr>
            <a:fld id="{00000000-1234-1234-1234-123412341234}" type="slidenum">
              <a:rPr lang="en-US"/>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 Id="rId3" Type="http://schemas.openxmlformats.org/officeDocument/2006/relationships/image" Target="../media/image0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 Id="rId3" Type="http://schemas.openxmlformats.org/officeDocument/2006/relationships/image" Target="../media/image25.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jpg"/><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 Id="rId3" Type="http://schemas.openxmlformats.org/officeDocument/2006/relationships/image" Target="../media/image23.jpg"/><Relationship Id="rId5"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 Id="rId3" Type="http://schemas.openxmlformats.org/officeDocument/2006/relationships/image" Target="../media/image16.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 Id="rId3" Type="http://schemas.openxmlformats.org/officeDocument/2006/relationships/image" Target="../media/image30.g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 Id="rId3" Type="http://schemas.openxmlformats.org/officeDocument/2006/relationships/hyperlink" Target="http://www.readwritethink.org/lesson_images/lesson969/hook.pdf"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png"/><Relationship Id="rId3" Type="http://schemas.openxmlformats.org/officeDocument/2006/relationships/image" Target="../media/image29.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4.png"/><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07.png"/><Relationship Id="rId3" Type="http://schemas.openxmlformats.org/officeDocument/2006/relationships/image" Target="../media/image01.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3" Type="http://schemas.openxmlformats.org/officeDocument/2006/relationships/image" Target="../media/image0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05.jpg"/><Relationship Id="rId3" Type="http://schemas.openxmlformats.org/officeDocument/2006/relationships/image" Target="../media/image06.jpg"/><Relationship Id="rId5"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 Id="rId3" Type="http://schemas.openxmlformats.org/officeDocument/2006/relationships/image" Target="../media/image0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04.jpg"/><Relationship Id="rId3" Type="http://schemas.openxmlformats.org/officeDocument/2006/relationships/image" Target="../media/image08.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gif"/><Relationship Id="rId3" Type="http://schemas.openxmlformats.org/officeDocument/2006/relationships/image" Target="../media/image0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ctrTitle"/>
          </p:nvPr>
        </p:nvSpPr>
        <p:spPr>
          <a:xfrm>
            <a:off x="1524000" y="1122362"/>
            <a:ext cx="9144000" cy="23876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spcAft>
                <a:spcPts val="0"/>
              </a:spcAft>
              <a:buClr>
                <a:schemeClr val="dk1"/>
              </a:buClr>
              <a:buSzPct val="25000"/>
              <a:buFont typeface="Domine"/>
              <a:buNone/>
            </a:pPr>
            <a:r>
              <a:rPr b="0" baseline="0" i="0" lang="en-US" sz="6000" u="none" cap="none" strike="noStrike">
                <a:solidFill>
                  <a:schemeClr val="dk1"/>
                </a:solidFill>
                <a:latin typeface="Domine"/>
                <a:ea typeface="Domine"/>
                <a:cs typeface="Domine"/>
                <a:sym typeface="Domine"/>
                <a:rtl val="0"/>
              </a:rPr>
              <a:t>The Five Paragraph Essay</a:t>
            </a:r>
          </a:p>
        </p:txBody>
      </p:sp>
      <p:sp>
        <p:nvSpPr>
          <p:cNvPr id="81" name="Shape 81"/>
          <p:cNvSpPr txBox="1"/>
          <p:nvPr>
            <p:ph idx="1" type="subTitle"/>
          </p:nvPr>
        </p:nvSpPr>
        <p:spPr>
          <a:xfrm>
            <a:off x="2133600" y="3505200"/>
            <a:ext cx="7848599" cy="1143000"/>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chemeClr val="dk1"/>
              </a:buClr>
              <a:buSzPct val="25000"/>
              <a:buFont typeface="Arial"/>
              <a:buNone/>
            </a:pPr>
            <a:r>
              <a:rPr b="0" baseline="0" i="0" lang="en-US" sz="2400" u="none" cap="none" strike="noStrike">
                <a:solidFill>
                  <a:schemeClr val="dk1"/>
                </a:solidFill>
                <a:latin typeface="Domine"/>
                <a:ea typeface="Domine"/>
                <a:cs typeface="Domine"/>
                <a:sym typeface="Domine"/>
                <a:rtl val="0"/>
              </a:rPr>
              <a:t>a step- by- step introduction……….</a:t>
            </a:r>
          </a:p>
        </p:txBody>
      </p:sp>
      <p:pic>
        <p:nvPicPr>
          <p:cNvPr id="82" name="Shape 82"/>
          <p:cNvPicPr preferRelativeResize="0"/>
          <p:nvPr/>
        </p:nvPicPr>
        <p:blipFill rotWithShape="1">
          <a:blip r:embed="rId3">
            <a:alphaModFix/>
          </a:blip>
          <a:srcRect b="0" l="0" r="0" t="0"/>
          <a:stretch/>
        </p:blipFill>
        <p:spPr>
          <a:xfrm>
            <a:off x="1524000" y="6400800"/>
            <a:ext cx="304798" cy="304798"/>
          </a:xfrm>
          <a:prstGeom prst="rect">
            <a:avLst/>
          </a:prstGeom>
          <a:noFill/>
          <a:ln>
            <a:noFill/>
          </a:ln>
        </p:spPr>
      </p:pic>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500"/>
                                        <p:tgtEl>
                                          <p:spTgt spid="8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chemeClr val="dk1"/>
              </a:buClr>
              <a:buSzPct val="25000"/>
              <a:buFont typeface="Domine"/>
              <a:buNone/>
            </a:pPr>
            <a:br>
              <a:rPr b="1" baseline="0" i="0" lang="en-US" sz="3200" u="none" cap="none" strike="noStrike">
                <a:solidFill>
                  <a:schemeClr val="dk1"/>
                </a:solidFill>
                <a:latin typeface="Domine"/>
                <a:ea typeface="Domine"/>
                <a:cs typeface="Domine"/>
                <a:sym typeface="Domine"/>
                <a:rtl val="0"/>
              </a:rPr>
            </a:br>
            <a:r>
              <a:rPr b="1" baseline="0" i="0" lang="en-US" sz="4400" u="none" cap="none" strike="noStrike">
                <a:solidFill>
                  <a:schemeClr val="dk1"/>
                </a:solidFill>
                <a:latin typeface="Domine"/>
                <a:ea typeface="Domine"/>
                <a:cs typeface="Domine"/>
                <a:sym typeface="Domine"/>
                <a:rtl val="0"/>
              </a:rPr>
              <a:t> Quote Cont.</a:t>
            </a:r>
          </a:p>
        </p:txBody>
      </p:sp>
      <p:sp>
        <p:nvSpPr>
          <p:cNvPr id="149" name="Shape 149"/>
          <p:cNvSpPr txBox="1"/>
          <p:nvPr>
            <p:ph idx="1" type="body"/>
          </p:nvPr>
        </p:nvSpPr>
        <p:spPr>
          <a:xfrm>
            <a:off x="838200" y="1825625"/>
            <a:ext cx="10515599" cy="4351338"/>
          </a:xfrm>
          <a:prstGeom prst="rect">
            <a:avLst/>
          </a:prstGeom>
          <a:noFill/>
          <a:ln>
            <a:noFill/>
          </a:ln>
        </p:spPr>
        <p:txBody>
          <a:bodyPr anchorCtr="0" anchor="t" bIns="45700" lIns="91425" rIns="91425" tIns="45700">
            <a:noAutofit/>
          </a:bodyPr>
          <a:lstStyle/>
          <a:p>
            <a:pPr indent="-228600" lvl="0" marL="228600" marR="0" rtl="0" algn="ctr">
              <a:lnSpc>
                <a:spcPct val="75000"/>
              </a:lnSpc>
              <a:spcBef>
                <a:spcPts val="0"/>
              </a:spcBef>
              <a:spcAft>
                <a:spcPts val="0"/>
              </a:spcAft>
              <a:buClr>
                <a:schemeClr val="dk1"/>
              </a:buClr>
              <a:buSzPct val="25000"/>
              <a:buFont typeface="Arial"/>
              <a:buNone/>
            </a:pPr>
            <a:r>
              <a:rPr b="1" baseline="0" i="1" lang="en-US" sz="2600" u="none" cap="none" strike="noStrike">
                <a:solidFill>
                  <a:schemeClr val="dk1"/>
                </a:solidFill>
                <a:latin typeface="Domine"/>
                <a:ea typeface="Domine"/>
                <a:cs typeface="Domine"/>
                <a:sym typeface="Domine"/>
                <a:rtl val="0"/>
              </a:rPr>
              <a:t>If I wanted to write an informative essay on how to recover from making a mistake:</a:t>
            </a:r>
          </a:p>
          <a:p>
            <a:pPr indent="-228600" lvl="0" marL="228600" marR="0" rtl="0" algn="ctr">
              <a:lnSpc>
                <a:spcPct val="75000"/>
              </a:lnSpc>
              <a:spcBef>
                <a:spcPts val="1000"/>
              </a:spcBef>
              <a:spcAft>
                <a:spcPts val="0"/>
              </a:spcAft>
              <a:buClr>
                <a:schemeClr val="dk1"/>
              </a:buClr>
              <a:buSzPct val="25000"/>
              <a:buFont typeface="Noto Symbol"/>
              <a:buNone/>
            </a:pPr>
            <a:r>
              <a:rPr b="0" baseline="0" i="0" lang="en-US" sz="2600" u="none" cap="none" strike="noStrike">
                <a:solidFill>
                  <a:schemeClr val="dk1"/>
                </a:solidFill>
                <a:latin typeface="Domine"/>
                <a:ea typeface="Domine"/>
                <a:cs typeface="Domine"/>
                <a:sym typeface="Domine"/>
                <a:rtl val="0"/>
              </a:rPr>
              <a:t>“You must never feel badly about making mistakes," explained Reason quietly, "as long as you take the trouble to learn from them.”</a:t>
            </a:r>
            <a:br>
              <a:rPr b="0" baseline="0" i="0" lang="en-US" sz="2600" u="none" cap="none" strike="noStrike">
                <a:solidFill>
                  <a:schemeClr val="dk1"/>
                </a:solidFill>
                <a:latin typeface="Domine"/>
                <a:ea typeface="Domine"/>
                <a:cs typeface="Domine"/>
                <a:sym typeface="Domine"/>
                <a:rtl val="0"/>
              </a:rPr>
            </a:br>
            <a:r>
              <a:rPr b="0" baseline="0" i="0" lang="en-US" sz="2600" u="none" cap="none" strike="noStrike">
                <a:solidFill>
                  <a:schemeClr val="dk1"/>
                </a:solidFill>
                <a:latin typeface="Domine"/>
                <a:ea typeface="Domine"/>
                <a:cs typeface="Domine"/>
                <a:sym typeface="Domine"/>
                <a:rtl val="0"/>
              </a:rPr>
              <a:t> -</a:t>
            </a:r>
            <a:r>
              <a:rPr b="0" baseline="0" i="1" lang="en-US" sz="1650" u="none" cap="none" strike="noStrike">
                <a:solidFill>
                  <a:schemeClr val="dk1"/>
                </a:solidFill>
                <a:latin typeface="Domine"/>
                <a:ea typeface="Domine"/>
                <a:cs typeface="Domine"/>
                <a:sym typeface="Domine"/>
                <a:rtl val="0"/>
              </a:rPr>
              <a:t>Norton Juster, </a:t>
            </a:r>
            <a:r>
              <a:rPr b="0" baseline="0" i="1" lang="en-US" sz="1650" u="sng" cap="none" strike="noStrike">
                <a:solidFill>
                  <a:schemeClr val="dk1"/>
                </a:solidFill>
                <a:latin typeface="Domine"/>
                <a:ea typeface="Domine"/>
                <a:cs typeface="Domine"/>
                <a:sym typeface="Domine"/>
                <a:rtl val="0"/>
              </a:rPr>
              <a:t>The Phantom Tollbooth</a:t>
            </a:r>
            <a:r>
              <a:rPr b="0" baseline="0" i="0" lang="en-US" sz="2600" u="none" cap="none" strike="noStrike">
                <a:solidFill>
                  <a:schemeClr val="dk1"/>
                </a:solidFill>
                <a:latin typeface="Domine"/>
                <a:ea typeface="Domine"/>
                <a:cs typeface="Domine"/>
                <a:sym typeface="Domine"/>
                <a:rtl val="0"/>
              </a:rPr>
              <a:t> </a:t>
            </a:r>
          </a:p>
          <a:p>
            <a:pPr indent="-228600" lvl="0" marL="228600" marR="0" rtl="0" algn="ctr">
              <a:lnSpc>
                <a:spcPct val="75000"/>
              </a:lnSpc>
              <a:spcBef>
                <a:spcPts val="1000"/>
              </a:spcBef>
              <a:spcAft>
                <a:spcPts val="0"/>
              </a:spcAft>
              <a:buClr>
                <a:schemeClr val="dk1"/>
              </a:buClr>
              <a:buSzPct val="25000"/>
              <a:buFont typeface="Arial"/>
              <a:buNone/>
            </a:pPr>
            <a:r>
              <a:rPr b="1" baseline="0" i="1" lang="en-US" sz="2600" u="none" cap="none" strike="noStrike">
                <a:solidFill>
                  <a:schemeClr val="dk1"/>
                </a:solidFill>
                <a:latin typeface="Domine"/>
                <a:ea typeface="Domine"/>
                <a:cs typeface="Domine"/>
                <a:sym typeface="Domine"/>
                <a:rtl val="0"/>
              </a:rPr>
              <a:t>If I wanted to write an informative essay on how we can unite to improve our country:</a:t>
            </a:r>
          </a:p>
          <a:p>
            <a:pPr indent="-228600" lvl="0" marL="228600" marR="0" rtl="0" algn="l">
              <a:lnSpc>
                <a:spcPct val="75000"/>
              </a:lnSpc>
              <a:spcBef>
                <a:spcPts val="1000"/>
              </a:spcBef>
              <a:spcAft>
                <a:spcPts val="0"/>
              </a:spcAft>
              <a:buClr>
                <a:schemeClr val="dk1"/>
              </a:buClr>
              <a:buSzPct val="25000"/>
              <a:buFont typeface="Arial"/>
              <a:buNone/>
            </a:pPr>
            <a:r>
              <a:rPr b="0" baseline="0" i="0" lang="en-US" sz="2600" u="none" cap="none" strike="noStrike">
                <a:solidFill>
                  <a:schemeClr val="dk1"/>
                </a:solidFill>
                <a:latin typeface="Domine"/>
                <a:ea typeface="Domine"/>
                <a:cs typeface="Domine"/>
                <a:sym typeface="Domine"/>
                <a:rtl val="0"/>
              </a:rPr>
              <a:t>	President John F. Kennedy once said, "Ask not what your country can do for you, ask what you can do for your country." I think today's Americans have forgotten Kennedy's message. We expect our country to take care of us, but we are not taking care of our country.</a:t>
            </a:r>
          </a:p>
          <a:p>
            <a:pPr indent="-228600" lvl="0" marL="228600" marR="0" rtl="0" algn="l">
              <a:lnSpc>
                <a:spcPct val="75000"/>
              </a:lnSpc>
              <a:spcBef>
                <a:spcPts val="1000"/>
              </a:spcBef>
              <a:spcAft>
                <a:spcPts val="0"/>
              </a:spcAft>
              <a:buClr>
                <a:schemeClr val="dk1"/>
              </a:buClr>
              <a:buFont typeface="Noto Symbol"/>
              <a:buNone/>
            </a:pPr>
            <a:r>
              <a:t/>
            </a:r>
            <a:endParaRPr b="0" baseline="0" i="0" sz="2600" u="none" cap="none" strike="noStrike">
              <a:solidFill>
                <a:schemeClr val="dk1"/>
              </a:solidFill>
              <a:latin typeface="Domine"/>
              <a:ea typeface="Domine"/>
              <a:cs typeface="Domine"/>
              <a:sym typeface="Domine"/>
              <a:rtl val="0"/>
            </a:endParaRPr>
          </a:p>
        </p:txBody>
      </p:sp>
      <p:pic>
        <p:nvPicPr>
          <p:cNvPr id="150" name="Shape 150"/>
          <p:cNvPicPr preferRelativeResize="0"/>
          <p:nvPr/>
        </p:nvPicPr>
        <p:blipFill rotWithShape="1">
          <a:blip r:embed="rId3">
            <a:alphaModFix/>
          </a:blip>
          <a:srcRect b="0" l="0" r="0" t="0"/>
          <a:stretch/>
        </p:blipFill>
        <p:spPr>
          <a:xfrm>
            <a:off x="10205702" y="48435"/>
            <a:ext cx="1843557" cy="1777188"/>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1905000" y="228600"/>
            <a:ext cx="8229600" cy="1143000"/>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spcAft>
                <a:spcPts val="0"/>
              </a:spcAft>
              <a:buClr>
                <a:schemeClr val="dk1"/>
              </a:buClr>
              <a:buSzPct val="25000"/>
              <a:buFont typeface="Domine"/>
              <a:buNone/>
            </a:pPr>
            <a:r>
              <a:rPr b="1" baseline="0" i="0" lang="en-US" sz="4400" u="none" cap="none" strike="noStrike">
                <a:solidFill>
                  <a:schemeClr val="dk1"/>
                </a:solidFill>
                <a:latin typeface="Domine"/>
                <a:ea typeface="Domine"/>
                <a:cs typeface="Domine"/>
                <a:sym typeface="Domine"/>
                <a:rtl val="0"/>
              </a:rPr>
              <a:t>Question</a:t>
            </a:r>
          </a:p>
        </p:txBody>
      </p:sp>
      <p:sp>
        <p:nvSpPr>
          <p:cNvPr id="156" name="Shape 156"/>
          <p:cNvSpPr txBox="1"/>
          <p:nvPr>
            <p:ph idx="1" type="body"/>
          </p:nvPr>
        </p:nvSpPr>
        <p:spPr>
          <a:xfrm>
            <a:off x="1676400" y="1295400"/>
            <a:ext cx="9618372" cy="5333997"/>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100000"/>
              <a:buFont typeface="Arial"/>
              <a:buChar char="•"/>
            </a:pPr>
            <a:r>
              <a:rPr b="0" baseline="0" i="0" lang="en-US" sz="2600" u="none" cap="none" strike="noStrike">
                <a:solidFill>
                  <a:schemeClr val="dk1"/>
                </a:solidFill>
                <a:latin typeface="Domine"/>
                <a:ea typeface="Domine"/>
                <a:cs typeface="Domine"/>
                <a:sym typeface="Domine"/>
                <a:rtl val="0"/>
              </a:rPr>
              <a:t>Using a question as the first sentence in your essay can help the reader interact with you as a writer. It makes the reader think about the subject of your essay and, possibly, relate that subject to his own life.</a:t>
            </a:r>
          </a:p>
          <a:p>
            <a:pPr indent="-228600" lvl="0" marL="228600" marR="0" rtl="0" algn="l">
              <a:lnSpc>
                <a:spcPct val="90000"/>
              </a:lnSpc>
              <a:spcBef>
                <a:spcPts val="1000"/>
              </a:spcBef>
              <a:spcAft>
                <a:spcPts val="0"/>
              </a:spcAft>
              <a:buClr>
                <a:schemeClr val="dk1"/>
              </a:buClr>
              <a:buSzPct val="100000"/>
              <a:buFont typeface="Arial"/>
              <a:buChar char="•"/>
            </a:pPr>
            <a:r>
              <a:rPr b="0" baseline="0" i="0" lang="en-US" sz="2600" u="none" cap="none" strike="noStrike">
                <a:solidFill>
                  <a:schemeClr val="dk1"/>
                </a:solidFill>
                <a:latin typeface="Domine"/>
                <a:ea typeface="Domine"/>
                <a:cs typeface="Domine"/>
                <a:sym typeface="Domine"/>
                <a:rtl val="0"/>
              </a:rPr>
              <a:t> For instance, an essay on global warming might ask a reader to think about what the world would be like if no one ever recycled. </a:t>
            </a:r>
          </a:p>
          <a:p>
            <a:pPr indent="-228600" lvl="0" marL="228600" marR="0" rtl="0" algn="l">
              <a:lnSpc>
                <a:spcPct val="90000"/>
              </a:lnSpc>
              <a:spcBef>
                <a:spcPts val="1000"/>
              </a:spcBef>
              <a:spcAft>
                <a:spcPts val="0"/>
              </a:spcAft>
              <a:buClr>
                <a:schemeClr val="dk1"/>
              </a:buClr>
              <a:buSzPct val="100000"/>
              <a:buFont typeface="Arial"/>
              <a:buChar char="•"/>
            </a:pPr>
            <a:r>
              <a:rPr b="0" baseline="0" i="0" lang="en-US" sz="2600" u="none" cap="none" strike="noStrike">
                <a:solidFill>
                  <a:schemeClr val="dk1"/>
                </a:solidFill>
                <a:latin typeface="Domine"/>
                <a:ea typeface="Domine"/>
                <a:cs typeface="Domine"/>
                <a:sym typeface="Domine"/>
                <a:rtl val="0"/>
              </a:rPr>
              <a:t>Or it might ask him to consider his own contribution to environmental efforts. </a:t>
            </a:r>
          </a:p>
          <a:p>
            <a:pPr indent="-228600" lvl="0" marL="228600" marR="0" rtl="0" algn="l">
              <a:lnSpc>
                <a:spcPct val="90000"/>
              </a:lnSpc>
              <a:spcBef>
                <a:spcPts val="1000"/>
              </a:spcBef>
              <a:spcAft>
                <a:spcPts val="0"/>
              </a:spcAft>
              <a:buClr>
                <a:schemeClr val="dk1"/>
              </a:buClr>
              <a:buSzPct val="100000"/>
              <a:buFont typeface="Arial"/>
              <a:buChar char="•"/>
            </a:pPr>
            <a:r>
              <a:rPr b="0" baseline="0" i="0" lang="en-US" sz="2600" u="none" cap="none" strike="noStrike">
                <a:solidFill>
                  <a:schemeClr val="dk1"/>
                </a:solidFill>
                <a:latin typeface="Domine"/>
                <a:ea typeface="Domine"/>
                <a:cs typeface="Domine"/>
                <a:sym typeface="Domine"/>
                <a:rtl val="0"/>
              </a:rPr>
              <a:t>This is particularly effective if you are writing a persuasive essay. Draw the reader in with                a question that is both relevant and provoking.</a:t>
            </a:r>
          </a:p>
        </p:txBody>
      </p:sp>
      <p:pic>
        <p:nvPicPr>
          <p:cNvPr id="157" name="Shape 157"/>
          <p:cNvPicPr preferRelativeResize="0"/>
          <p:nvPr/>
        </p:nvPicPr>
        <p:blipFill rotWithShape="1">
          <a:blip r:embed="rId3">
            <a:alphaModFix/>
          </a:blip>
          <a:srcRect b="0" l="0" r="0" t="0"/>
          <a:stretch/>
        </p:blipFill>
        <p:spPr>
          <a:xfrm>
            <a:off x="9371527" y="4495800"/>
            <a:ext cx="2819400" cy="2133598"/>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pic>
        <p:nvPicPr>
          <p:cNvPr id="162" name="Shape 162"/>
          <p:cNvPicPr preferRelativeResize="0"/>
          <p:nvPr/>
        </p:nvPicPr>
        <p:blipFill rotWithShape="1">
          <a:blip r:embed="rId3">
            <a:alphaModFix/>
          </a:blip>
          <a:srcRect b="0" l="0" r="0" t="0"/>
          <a:stretch/>
        </p:blipFill>
        <p:spPr>
          <a:xfrm>
            <a:off x="9502463" y="4495800"/>
            <a:ext cx="2422071" cy="2362200"/>
          </a:xfrm>
          <a:prstGeom prst="rect">
            <a:avLst/>
          </a:prstGeom>
          <a:noFill/>
          <a:ln>
            <a:noFill/>
          </a:ln>
        </p:spPr>
      </p:pic>
      <p:sp>
        <p:nvSpPr>
          <p:cNvPr id="163" name="Shape 163"/>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chemeClr val="dk1"/>
              </a:buClr>
              <a:buSzPct val="25000"/>
              <a:buFont typeface="Domine"/>
              <a:buNone/>
            </a:pPr>
            <a:r>
              <a:rPr b="1" baseline="0" i="0" lang="en-US" sz="4400" u="none" cap="none" strike="noStrike">
                <a:solidFill>
                  <a:schemeClr val="dk1"/>
                </a:solidFill>
                <a:latin typeface="Domine"/>
                <a:ea typeface="Domine"/>
                <a:cs typeface="Domine"/>
                <a:sym typeface="Domine"/>
                <a:rtl val="0"/>
              </a:rPr>
              <a:t>Question Cont. </a:t>
            </a:r>
          </a:p>
        </p:txBody>
      </p:sp>
      <p:sp>
        <p:nvSpPr>
          <p:cNvPr id="164" name="Shape 164"/>
          <p:cNvSpPr txBox="1"/>
          <p:nvPr>
            <p:ph idx="1" type="body"/>
          </p:nvPr>
        </p:nvSpPr>
        <p:spPr>
          <a:xfrm>
            <a:off x="838200" y="1825625"/>
            <a:ext cx="10515599" cy="4351338"/>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100000"/>
              <a:buFont typeface="Arial"/>
              <a:buChar char="•"/>
            </a:pPr>
            <a:r>
              <a:rPr b="0" baseline="0" i="0" lang="en-US" sz="2600" u="none" cap="none" strike="noStrike">
                <a:solidFill>
                  <a:schemeClr val="dk1"/>
                </a:solidFill>
                <a:latin typeface="Domine"/>
                <a:ea typeface="Domine"/>
                <a:cs typeface="Domine"/>
                <a:sym typeface="Domine"/>
                <a:rtl val="0"/>
              </a:rPr>
              <a:t>An essay about literature might ask the reader if he has ever experienced something similar to the events in a novel. </a:t>
            </a:r>
          </a:p>
          <a:p>
            <a:pPr indent="-228600" lvl="0" marL="228600" marR="0" rtl="0" algn="l">
              <a:lnSpc>
                <a:spcPct val="90000"/>
              </a:lnSpc>
              <a:spcBef>
                <a:spcPts val="1000"/>
              </a:spcBef>
              <a:spcAft>
                <a:spcPts val="0"/>
              </a:spcAft>
              <a:buClr>
                <a:schemeClr val="dk1"/>
              </a:buClr>
              <a:buSzPct val="100000"/>
              <a:buFont typeface="Arial"/>
              <a:buChar char="•"/>
            </a:pPr>
            <a:r>
              <a:rPr b="0" baseline="0" i="0" lang="en-US" sz="2600" u="none" cap="none" strike="noStrike">
                <a:solidFill>
                  <a:schemeClr val="dk1"/>
                </a:solidFill>
                <a:latin typeface="Domine"/>
                <a:ea typeface="Domine"/>
                <a:cs typeface="Domine"/>
                <a:sym typeface="Domine"/>
                <a:rtl val="0"/>
              </a:rPr>
              <a:t>The question opener, like the quotation opener, is effective </a:t>
            </a:r>
            <a:r>
              <a:rPr b="1" baseline="0" i="0" lang="en-US" sz="2600" u="none" cap="none" strike="noStrike">
                <a:solidFill>
                  <a:schemeClr val="dk1"/>
                </a:solidFill>
                <a:latin typeface="Domine"/>
                <a:ea typeface="Domine"/>
                <a:cs typeface="Domine"/>
                <a:sym typeface="Domine"/>
                <a:rtl val="0"/>
              </a:rPr>
              <a:t>only when the question specifically relates to the rest of the essay.</a:t>
            </a:r>
          </a:p>
          <a:p>
            <a:pPr indent="-228600" lvl="0" marL="228600" marR="0" rtl="0" algn="l">
              <a:lnSpc>
                <a:spcPct val="90000"/>
              </a:lnSpc>
              <a:spcBef>
                <a:spcPts val="1000"/>
              </a:spcBef>
              <a:spcAft>
                <a:spcPts val="0"/>
              </a:spcAft>
              <a:buClr>
                <a:schemeClr val="dk1"/>
              </a:buClr>
              <a:buSzPct val="100000"/>
              <a:buFont typeface="Arial"/>
              <a:buChar char="•"/>
            </a:pPr>
            <a:r>
              <a:rPr b="0" baseline="0" i="0" lang="en-US" sz="2600" u="none" cap="none" strike="noStrike">
                <a:solidFill>
                  <a:schemeClr val="dk1"/>
                </a:solidFill>
                <a:latin typeface="Domine"/>
                <a:ea typeface="Domine"/>
                <a:cs typeface="Domine"/>
                <a:sym typeface="Domine"/>
                <a:rtl val="0"/>
              </a:rPr>
              <a:t> Questions can create personal interest in the essay, but be careful your question is not too general.  For example, in an essay about cell phone use asking, “Do you own a cell phone?” is too general. </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sp>
        <p:nvSpPr>
          <p:cNvPr id="169" name="Shape 169"/>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chemeClr val="dk1"/>
              </a:buClr>
              <a:buSzPct val="25000"/>
              <a:buFont typeface="Domine"/>
              <a:buNone/>
            </a:pPr>
            <a:r>
              <a:rPr b="1" baseline="0" i="0" lang="en-US" sz="4400" u="none" cap="none" strike="noStrike">
                <a:solidFill>
                  <a:schemeClr val="dk1"/>
                </a:solidFill>
                <a:latin typeface="Domine"/>
                <a:ea typeface="Domine"/>
                <a:cs typeface="Domine"/>
                <a:sym typeface="Domine"/>
                <a:rtl val="0"/>
              </a:rPr>
              <a:t>Question Cont. </a:t>
            </a:r>
          </a:p>
        </p:txBody>
      </p:sp>
      <p:sp>
        <p:nvSpPr>
          <p:cNvPr id="170" name="Shape 170"/>
          <p:cNvSpPr txBox="1"/>
          <p:nvPr>
            <p:ph idx="1" type="body"/>
          </p:nvPr>
        </p:nvSpPr>
        <p:spPr>
          <a:xfrm>
            <a:off x="838200" y="1825625"/>
            <a:ext cx="10515599" cy="4351338"/>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100000"/>
              <a:buFont typeface="Arial"/>
              <a:buChar char="•"/>
            </a:pPr>
            <a:r>
              <a:rPr b="0" baseline="0" i="0" lang="en-US" sz="2600" u="none" cap="none" strike="noStrike">
                <a:solidFill>
                  <a:schemeClr val="dk1"/>
                </a:solidFill>
                <a:latin typeface="Domine"/>
                <a:ea typeface="Domine"/>
                <a:cs typeface="Domine"/>
                <a:sym typeface="Domine"/>
                <a:rtl val="0"/>
              </a:rPr>
              <a:t>"What would you do if you could play God for a day? That's exactly what the leaders of the tiny island nation of Guam tried to answer.“</a:t>
            </a:r>
          </a:p>
          <a:p>
            <a:pPr indent="0" lvl="0" marL="0" marR="0" rtl="0" algn="l">
              <a:lnSpc>
                <a:spcPct val="90000"/>
              </a:lnSpc>
              <a:spcBef>
                <a:spcPts val="1000"/>
              </a:spcBef>
              <a:spcAft>
                <a:spcPts val="0"/>
              </a:spcAft>
              <a:buClr>
                <a:schemeClr val="dk1"/>
              </a:buClr>
              <a:buFont typeface="Arial"/>
              <a:buNone/>
            </a:pPr>
            <a:r>
              <a:t/>
            </a:r>
            <a:endParaRPr b="0" baseline="0" i="0" sz="2600" u="none" cap="none" strike="noStrike">
              <a:solidFill>
                <a:schemeClr val="dk1"/>
              </a:solidFill>
              <a:latin typeface="Domine"/>
              <a:ea typeface="Domine"/>
              <a:cs typeface="Domine"/>
              <a:sym typeface="Domine"/>
              <a:rtl val="0"/>
            </a:endParaRPr>
          </a:p>
          <a:p>
            <a:pPr indent="-228600" lvl="0" marL="228600" marR="0" rtl="0" algn="l">
              <a:lnSpc>
                <a:spcPct val="90000"/>
              </a:lnSpc>
              <a:spcBef>
                <a:spcPts val="1000"/>
              </a:spcBef>
              <a:spcAft>
                <a:spcPts val="0"/>
              </a:spcAft>
              <a:buClr>
                <a:schemeClr val="dk1"/>
              </a:buClr>
              <a:buSzPct val="100000"/>
              <a:buFont typeface="Arial"/>
              <a:buChar char="•"/>
            </a:pPr>
            <a:r>
              <a:rPr b="0" baseline="0" i="0" lang="en-US" sz="2600" u="none" cap="none" strike="noStrike">
                <a:solidFill>
                  <a:schemeClr val="dk1"/>
                </a:solidFill>
                <a:latin typeface="Domine"/>
                <a:ea typeface="Domine"/>
                <a:cs typeface="Domine"/>
                <a:sym typeface="Domine"/>
                <a:rtl val="0"/>
              </a:rPr>
              <a:t>"How do politicians buy votes? Assuming that money is the only way to grease palms, what favors do politicians promise in order to get reelected?"</a:t>
            </a:r>
          </a:p>
          <a:p>
            <a:pPr indent="-63500" lvl="0" marL="228600" marR="0" rtl="0" algn="l">
              <a:lnSpc>
                <a:spcPct val="90000"/>
              </a:lnSpc>
              <a:spcBef>
                <a:spcPts val="1000"/>
              </a:spcBef>
              <a:spcAft>
                <a:spcPts val="0"/>
              </a:spcAft>
              <a:buClr>
                <a:schemeClr val="dk1"/>
              </a:buClr>
              <a:buFont typeface="Arial"/>
              <a:buNone/>
            </a:pPr>
            <a:r>
              <a:t/>
            </a:r>
            <a:endParaRPr b="0" baseline="0" i="0" sz="2600" u="none" cap="none" strike="noStrike">
              <a:solidFill>
                <a:schemeClr val="dk1"/>
              </a:solidFill>
              <a:latin typeface="Domine"/>
              <a:ea typeface="Domine"/>
              <a:cs typeface="Domine"/>
              <a:sym typeface="Domine"/>
              <a:rtl val="0"/>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spcAft>
                <a:spcPts val="0"/>
              </a:spcAft>
              <a:buClr>
                <a:schemeClr val="dk1"/>
              </a:buClr>
              <a:buSzPct val="25000"/>
              <a:buFont typeface="Domine"/>
              <a:buNone/>
            </a:pPr>
            <a:r>
              <a:rPr b="1" baseline="0" i="0" lang="en-US" sz="4400" u="none" cap="none" strike="noStrike">
                <a:solidFill>
                  <a:schemeClr val="dk1"/>
                </a:solidFill>
                <a:latin typeface="Domine"/>
                <a:ea typeface="Domine"/>
                <a:cs typeface="Domine"/>
                <a:sym typeface="Domine"/>
                <a:rtl val="0"/>
              </a:rPr>
              <a:t>ANECDOTE</a:t>
            </a:r>
          </a:p>
        </p:txBody>
      </p:sp>
      <p:sp>
        <p:nvSpPr>
          <p:cNvPr id="176" name="Shape 176"/>
          <p:cNvSpPr txBox="1"/>
          <p:nvPr>
            <p:ph idx="1" type="body"/>
          </p:nvPr>
        </p:nvSpPr>
        <p:spPr>
          <a:xfrm>
            <a:off x="838200" y="1429200"/>
            <a:ext cx="10515599" cy="5292000"/>
          </a:xfrm>
          <a:prstGeom prst="rect">
            <a:avLst/>
          </a:prstGeom>
          <a:noFill/>
          <a:ln>
            <a:noFill/>
          </a:ln>
        </p:spPr>
        <p:txBody>
          <a:bodyPr anchorCtr="0" anchor="t" bIns="45700" lIns="91425" rIns="91425" tIns="45700">
            <a:noAutofit/>
          </a:bodyPr>
          <a:lstStyle/>
          <a:p>
            <a:pPr indent="0" lvl="0" marL="0" marR="0" rtl="0" algn="ctr">
              <a:lnSpc>
                <a:spcPct val="75000"/>
              </a:lnSpc>
              <a:spcBef>
                <a:spcPts val="0"/>
              </a:spcBef>
              <a:spcAft>
                <a:spcPts val="0"/>
              </a:spcAft>
              <a:buClr>
                <a:schemeClr val="dk1"/>
              </a:buClr>
              <a:buSzPct val="25000"/>
              <a:buFont typeface="Arial"/>
              <a:buNone/>
            </a:pPr>
            <a:r>
              <a:rPr b="1" baseline="0" i="0" lang="en-US" sz="3350" u="none" cap="none" strike="noStrike">
                <a:solidFill>
                  <a:schemeClr val="dk1"/>
                </a:solidFill>
                <a:latin typeface="Domine"/>
                <a:ea typeface="Domine"/>
                <a:cs typeface="Domine"/>
                <a:sym typeface="Domine"/>
                <a:rtl val="0"/>
              </a:rPr>
              <a:t>An interesting little story </a:t>
            </a:r>
          </a:p>
          <a:p>
            <a:pPr indent="-228600" lvl="0" marL="228600" marR="0" rtl="0" algn="l">
              <a:lnSpc>
                <a:spcPct val="75000"/>
              </a:lnSpc>
              <a:spcBef>
                <a:spcPts val="1000"/>
              </a:spcBef>
              <a:spcAft>
                <a:spcPts val="0"/>
              </a:spcAft>
              <a:buClr>
                <a:schemeClr val="dk1"/>
              </a:buClr>
              <a:buSzPct val="100000"/>
              <a:buFont typeface="Arial"/>
              <a:buChar char="•"/>
            </a:pPr>
            <a:r>
              <a:rPr b="0" baseline="0" i="0" lang="en-US" sz="2600" u="none" cap="none" strike="noStrike">
                <a:solidFill>
                  <a:schemeClr val="dk1"/>
                </a:solidFill>
                <a:latin typeface="Domine"/>
                <a:ea typeface="Domine"/>
                <a:cs typeface="Domine"/>
                <a:sym typeface="Domine"/>
                <a:rtl val="0"/>
              </a:rPr>
              <a:t> If you are writing a less formal paper, consider beginning with a relevant, humorous, or moving story. This will provide context and allow the reader to get to know you, or the person or thing you're writing about, a little bit better.  </a:t>
            </a:r>
          </a:p>
          <a:p>
            <a:pPr indent="0" lvl="0" marL="0" marR="0" rtl="0" algn="l">
              <a:lnSpc>
                <a:spcPct val="75000"/>
              </a:lnSpc>
              <a:spcBef>
                <a:spcPts val="1000"/>
              </a:spcBef>
              <a:spcAft>
                <a:spcPts val="0"/>
              </a:spcAft>
              <a:buClr>
                <a:schemeClr val="dk1"/>
              </a:buClr>
              <a:buSzPct val="25000"/>
              <a:buFont typeface="Arial"/>
              <a:buNone/>
            </a:pPr>
            <a:r>
              <a:rPr b="1" baseline="0" i="0" lang="en-US" sz="2600" u="none" cap="none" strike="noStrike">
                <a:solidFill>
                  <a:schemeClr val="dk1"/>
                </a:solidFill>
                <a:latin typeface="Domine"/>
                <a:ea typeface="Domine"/>
                <a:cs typeface="Domine"/>
                <a:sym typeface="Domine"/>
                <a:rtl val="0"/>
              </a:rPr>
              <a:t>	Note</a:t>
            </a:r>
            <a:r>
              <a:rPr b="0" baseline="0" i="0" lang="en-US" sz="2600" u="none" cap="none" strike="noStrike">
                <a:solidFill>
                  <a:schemeClr val="dk1"/>
                </a:solidFill>
                <a:latin typeface="Domine"/>
                <a:ea typeface="Domine"/>
                <a:cs typeface="Domine"/>
                <a:sym typeface="Domine"/>
                <a:rtl val="0"/>
              </a:rPr>
              <a:t> that in many cases it is not appropriate to use the 	first person in an essay, so double check before you the 	first person "I" in your hook.</a:t>
            </a:r>
          </a:p>
          <a:p>
            <a:pPr indent="-228600" lvl="0" marL="228600" marR="0" rtl="0" algn="l">
              <a:lnSpc>
                <a:spcPct val="75000"/>
              </a:lnSpc>
              <a:spcBef>
                <a:spcPts val="1000"/>
              </a:spcBef>
              <a:spcAft>
                <a:spcPts val="0"/>
              </a:spcAft>
              <a:buClr>
                <a:schemeClr val="dk1"/>
              </a:buClr>
              <a:buSzPct val="100000"/>
              <a:buFont typeface="Arial"/>
              <a:buChar char="•"/>
            </a:pPr>
            <a:r>
              <a:rPr b="0" baseline="0" i="0" lang="en-US" sz="2600" u="none" cap="none" strike="noStrike">
                <a:solidFill>
                  <a:schemeClr val="dk1"/>
                </a:solidFill>
                <a:latin typeface="Domine"/>
                <a:ea typeface="Domine"/>
                <a:cs typeface="Domine"/>
                <a:sym typeface="Domine"/>
                <a:rtl val="0"/>
              </a:rPr>
              <a:t>Include sights, sounds, smells and other sensory images</a:t>
            </a:r>
          </a:p>
          <a:p>
            <a:pPr indent="-228600" lvl="0" marL="228600" marR="0" rtl="0" algn="l">
              <a:lnSpc>
                <a:spcPct val="75000"/>
              </a:lnSpc>
              <a:spcBef>
                <a:spcPts val="1000"/>
              </a:spcBef>
              <a:spcAft>
                <a:spcPts val="0"/>
              </a:spcAft>
              <a:buClr>
                <a:schemeClr val="dk1"/>
              </a:buClr>
              <a:buSzPct val="100000"/>
              <a:buFont typeface="Arial"/>
              <a:buChar char="•"/>
            </a:pPr>
            <a:r>
              <a:rPr b="0" baseline="0" i="0" lang="en-US" sz="2600" u="none" cap="none" strike="noStrike">
                <a:solidFill>
                  <a:schemeClr val="dk1"/>
                </a:solidFill>
                <a:latin typeface="Domine"/>
                <a:ea typeface="Domine"/>
                <a:cs typeface="Domine"/>
                <a:sym typeface="Domine"/>
                <a:rtl val="0"/>
              </a:rPr>
              <a:t>make sure that the anecdote is short and to the point and relates to the main idea of your essay.</a:t>
            </a:r>
          </a:p>
          <a:p>
            <a:pPr indent="-228600" lvl="1" marL="685800" marR="0" rtl="0" algn="l">
              <a:lnSpc>
                <a:spcPct val="75000"/>
              </a:lnSpc>
              <a:spcBef>
                <a:spcPts val="500"/>
              </a:spcBef>
              <a:spcAft>
                <a:spcPts val="0"/>
              </a:spcAft>
              <a:buClr>
                <a:schemeClr val="dk1"/>
              </a:buClr>
              <a:buFont typeface="Noto Symbol"/>
              <a:buNone/>
            </a:pPr>
            <a:r>
              <a:t/>
            </a:r>
            <a:endParaRPr b="0" baseline="0" i="0" sz="3350" u="none" cap="none" strike="noStrike">
              <a:solidFill>
                <a:schemeClr val="dk1"/>
              </a:solidFill>
              <a:latin typeface="Domine"/>
              <a:ea typeface="Domine"/>
              <a:cs typeface="Domine"/>
              <a:sym typeface="Domine"/>
              <a:rtl val="0"/>
            </a:endParaRPr>
          </a:p>
          <a:p>
            <a:pPr indent="-228600" lvl="0" marL="228600" marR="0" rtl="0" algn="l">
              <a:lnSpc>
                <a:spcPct val="75000"/>
              </a:lnSpc>
              <a:spcBef>
                <a:spcPts val="1000"/>
              </a:spcBef>
              <a:spcAft>
                <a:spcPts val="0"/>
              </a:spcAft>
              <a:buClr>
                <a:schemeClr val="dk1"/>
              </a:buClr>
              <a:buFont typeface="Noto Symbol"/>
              <a:buNone/>
            </a:pPr>
            <a:r>
              <a:t/>
            </a:r>
            <a:endParaRPr b="0" baseline="0" i="1" sz="3350" u="none" cap="none" strike="noStrike">
              <a:solidFill>
                <a:schemeClr val="dk1"/>
              </a:solidFill>
              <a:latin typeface="Domine"/>
              <a:ea typeface="Domine"/>
              <a:cs typeface="Domine"/>
              <a:sym typeface="Domine"/>
              <a:rtl val="0"/>
            </a:endParaRPr>
          </a:p>
          <a:p>
            <a:pPr indent="-25400" lvl="0" marL="228600" marR="0" rtl="0" algn="l">
              <a:lnSpc>
                <a:spcPct val="75000"/>
              </a:lnSpc>
              <a:spcBef>
                <a:spcPts val="1000"/>
              </a:spcBef>
              <a:spcAft>
                <a:spcPts val="0"/>
              </a:spcAft>
              <a:buClr>
                <a:schemeClr val="dk1"/>
              </a:buClr>
              <a:buFont typeface="Arial"/>
              <a:buNone/>
            </a:pPr>
            <a:r>
              <a:t/>
            </a:r>
            <a:endParaRPr b="1" baseline="0" i="0" sz="3350" u="none" cap="none" strike="noStrike">
              <a:solidFill>
                <a:schemeClr val="dk1"/>
              </a:solidFill>
              <a:latin typeface="Domine"/>
              <a:ea typeface="Domine"/>
              <a:cs typeface="Domine"/>
              <a:sym typeface="Domine"/>
              <a:rtl val="0"/>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chemeClr val="dk1"/>
              </a:buClr>
              <a:buSzPct val="25000"/>
              <a:buFont typeface="Domine"/>
              <a:buNone/>
            </a:pPr>
            <a:r>
              <a:rPr b="1" baseline="0" i="0" lang="en-US" sz="4400" u="none" cap="none" strike="noStrike">
                <a:solidFill>
                  <a:schemeClr val="dk1"/>
                </a:solidFill>
                <a:latin typeface="Domine"/>
                <a:ea typeface="Domine"/>
                <a:cs typeface="Domine"/>
                <a:sym typeface="Domine"/>
                <a:rtl val="0"/>
              </a:rPr>
              <a:t>Anecdote cont.</a:t>
            </a:r>
          </a:p>
        </p:txBody>
      </p:sp>
      <p:sp>
        <p:nvSpPr>
          <p:cNvPr id="182" name="Shape 182"/>
          <p:cNvSpPr txBox="1"/>
          <p:nvPr>
            <p:ph idx="1" type="body"/>
          </p:nvPr>
        </p:nvSpPr>
        <p:spPr>
          <a:xfrm>
            <a:off x="838200" y="1825625"/>
            <a:ext cx="10515599" cy="4351338"/>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100000"/>
              <a:buFont typeface="Arial"/>
              <a:buChar char="•"/>
            </a:pPr>
            <a:r>
              <a:rPr b="0" baseline="0" i="0" lang="en-US" sz="2600" u="none" cap="none" strike="noStrike">
                <a:solidFill>
                  <a:schemeClr val="dk1"/>
                </a:solidFill>
                <a:latin typeface="Domine"/>
                <a:ea typeface="Domine"/>
                <a:cs typeface="Domine"/>
                <a:sym typeface="Domine"/>
                <a:rtl val="0"/>
              </a:rPr>
              <a:t>When I was a young boy, my father worked at a coal mine. For 27 years, he made it his occupation to scrape and claw and grunt his way into the bowels of the earth, searching for fuel. On April 19, 2004, the bowels of the earth clawed back.“</a:t>
            </a:r>
          </a:p>
          <a:p>
            <a:pPr indent="0" lvl="0" marL="0" marR="0" rtl="0" algn="l">
              <a:lnSpc>
                <a:spcPct val="90000"/>
              </a:lnSpc>
              <a:spcBef>
                <a:spcPts val="1000"/>
              </a:spcBef>
              <a:spcAft>
                <a:spcPts val="0"/>
              </a:spcAft>
              <a:buClr>
                <a:schemeClr val="dk1"/>
              </a:buClr>
              <a:buFont typeface="Arial"/>
              <a:buNone/>
            </a:pPr>
            <a:r>
              <a:t/>
            </a:r>
            <a:endParaRPr b="0" baseline="0" i="0" sz="2600" u="none" cap="none" strike="noStrike">
              <a:solidFill>
                <a:schemeClr val="dk1"/>
              </a:solidFill>
              <a:latin typeface="Domine"/>
              <a:ea typeface="Domine"/>
              <a:cs typeface="Domine"/>
              <a:sym typeface="Domine"/>
              <a:rtl val="0"/>
            </a:endParaRPr>
          </a:p>
          <a:p>
            <a:pPr indent="-228600" lvl="0" marL="228600" marR="0" rtl="0" algn="l">
              <a:lnSpc>
                <a:spcPct val="90000"/>
              </a:lnSpc>
              <a:spcBef>
                <a:spcPts val="1000"/>
              </a:spcBef>
              <a:spcAft>
                <a:spcPts val="0"/>
              </a:spcAft>
              <a:buClr>
                <a:schemeClr val="dk1"/>
              </a:buClr>
              <a:buSzPct val="100000"/>
              <a:buFont typeface="Arial"/>
              <a:buChar char="•"/>
            </a:pPr>
            <a:r>
              <a:rPr b="0" baseline="0" i="0" lang="en-US" sz="2600" u="none" cap="none" strike="noStrike">
                <a:solidFill>
                  <a:schemeClr val="dk1"/>
                </a:solidFill>
                <a:latin typeface="Domine"/>
                <a:ea typeface="Domine"/>
                <a:cs typeface="Domine"/>
                <a:sym typeface="Domine"/>
                <a:rtl val="0"/>
              </a:rPr>
              <a:t>"Sergei Filin was walking home on a cold Moscow morning when a man in black approached him. With his hand held behind his back, the man in black muttered something menacing. Before he knew what hit him, Filin was on the ground, struggling to grasp what had happened to him. He had been mugged."</a:t>
            </a:r>
          </a:p>
          <a:p>
            <a:pPr indent="-50800" lvl="0" marL="228600" marR="0" rtl="0" algn="l">
              <a:lnSpc>
                <a:spcPct val="90000"/>
              </a:lnSpc>
              <a:spcBef>
                <a:spcPts val="1000"/>
              </a:spcBef>
              <a:spcAft>
                <a:spcPts val="0"/>
              </a:spcAft>
              <a:buClr>
                <a:schemeClr val="dk1"/>
              </a:buClr>
              <a:buFont typeface="Arial"/>
              <a:buNone/>
            </a:pPr>
            <a:r>
              <a:t/>
            </a:r>
            <a:endParaRPr b="0" baseline="0" i="0" sz="2800" u="none" cap="none" strike="noStrike">
              <a:solidFill>
                <a:schemeClr val="dk1"/>
              </a:solidFill>
              <a:latin typeface="Calibri"/>
              <a:ea typeface="Calibri"/>
              <a:cs typeface="Calibri"/>
              <a:sym typeface="Calibri"/>
              <a:rtl val="0"/>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spcAft>
                <a:spcPts val="0"/>
              </a:spcAft>
              <a:buClr>
                <a:schemeClr val="dk1"/>
              </a:buClr>
              <a:buSzPct val="25000"/>
              <a:buFont typeface="Domine"/>
              <a:buNone/>
            </a:pPr>
            <a:r>
              <a:rPr b="1" baseline="0" i="0" lang="en-US" sz="4400" u="none" cap="none" strike="noStrike">
                <a:solidFill>
                  <a:schemeClr val="dk1"/>
                </a:solidFill>
                <a:latin typeface="Domine"/>
                <a:ea typeface="Domine"/>
                <a:cs typeface="Domine"/>
                <a:sym typeface="Domine"/>
                <a:rtl val="0"/>
              </a:rPr>
              <a:t>Tips for Writing a Happy Hook</a:t>
            </a:r>
          </a:p>
        </p:txBody>
      </p:sp>
      <p:sp>
        <p:nvSpPr>
          <p:cNvPr id="188" name="Shape 188"/>
          <p:cNvSpPr txBox="1"/>
          <p:nvPr>
            <p:ph idx="1" type="body"/>
          </p:nvPr>
        </p:nvSpPr>
        <p:spPr>
          <a:xfrm>
            <a:off x="708337" y="1455312"/>
            <a:ext cx="9502462" cy="5097885"/>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0" baseline="0" i="0" lang="en-US" sz="2800" u="none" cap="none" strike="noStrike">
                <a:solidFill>
                  <a:schemeClr val="dk1"/>
                </a:solidFill>
                <a:latin typeface="Domine"/>
                <a:ea typeface="Domine"/>
                <a:cs typeface="Domine"/>
                <a:sym typeface="Domine"/>
                <a:rtl val="0"/>
              </a:rPr>
              <a:t>1. Write down possible examples or anecdotes that illustrate your topic. </a:t>
            </a:r>
          </a:p>
          <a:p>
            <a:pPr indent="-228600" lvl="0" marL="228600" marR="0" rtl="0" algn="l">
              <a:lnSpc>
                <a:spcPct val="90000"/>
              </a:lnSpc>
              <a:spcBef>
                <a:spcPts val="1000"/>
              </a:spcBef>
              <a:spcAft>
                <a:spcPts val="0"/>
              </a:spcAft>
              <a:buClr>
                <a:schemeClr val="dk1"/>
              </a:buClr>
              <a:buSzPct val="100000"/>
              <a:buFont typeface="Arial"/>
              <a:buChar char="•"/>
            </a:pPr>
            <a:r>
              <a:rPr b="0" baseline="0" i="0" lang="en-US" sz="2800" u="none" cap="none" strike="noStrike">
                <a:solidFill>
                  <a:schemeClr val="dk1"/>
                </a:solidFill>
                <a:latin typeface="Domine"/>
                <a:ea typeface="Domine"/>
                <a:cs typeface="Domine"/>
                <a:sym typeface="Domine"/>
                <a:rtl val="0"/>
              </a:rPr>
              <a:t>If you've encountered surprising or interesting facts in your research/annotating, write these down as well. </a:t>
            </a:r>
          </a:p>
          <a:p>
            <a:pPr indent="-228600" lvl="0" marL="228600" marR="0" rtl="0" algn="l">
              <a:lnSpc>
                <a:spcPct val="90000"/>
              </a:lnSpc>
              <a:spcBef>
                <a:spcPts val="1000"/>
              </a:spcBef>
              <a:spcAft>
                <a:spcPts val="0"/>
              </a:spcAft>
              <a:buClr>
                <a:schemeClr val="dk1"/>
              </a:buClr>
              <a:buSzPct val="100000"/>
              <a:buFont typeface="Arial"/>
              <a:buChar char="•"/>
            </a:pPr>
            <a:r>
              <a:rPr b="0" baseline="0" i="0" lang="en-US" sz="2800" u="none" cap="none" strike="noStrike">
                <a:solidFill>
                  <a:schemeClr val="dk1"/>
                </a:solidFill>
                <a:latin typeface="Domine"/>
                <a:ea typeface="Domine"/>
                <a:cs typeface="Domine"/>
                <a:sym typeface="Domine"/>
                <a:rtl val="0"/>
              </a:rPr>
              <a:t>If you have trouble thinking of interesting facts, brainstorm reasons why your essay topic is significant. 	</a:t>
            </a:r>
          </a:p>
          <a:p>
            <a:pPr indent="0" lvl="0" marL="0" marR="0" rtl="0" algn="l">
              <a:lnSpc>
                <a:spcPct val="90000"/>
              </a:lnSpc>
              <a:spcBef>
                <a:spcPts val="1000"/>
              </a:spcBef>
              <a:spcAft>
                <a:spcPts val="0"/>
              </a:spcAft>
              <a:buClr>
                <a:schemeClr val="dk1"/>
              </a:buClr>
              <a:buSzPct val="25000"/>
              <a:buFont typeface="Arial"/>
              <a:buNone/>
            </a:pPr>
            <a:r>
              <a:rPr b="0" baseline="0" i="0" lang="en-US" sz="2800" u="none" cap="none" strike="noStrike">
                <a:solidFill>
                  <a:schemeClr val="dk1"/>
                </a:solidFill>
                <a:latin typeface="Domine"/>
                <a:ea typeface="Domine"/>
                <a:cs typeface="Domine"/>
                <a:sym typeface="Domine"/>
                <a:rtl val="0"/>
              </a:rPr>
              <a:t>	-Who does your topic affect?</a:t>
            </a:r>
          </a:p>
          <a:p>
            <a:pPr indent="0" lvl="0" marL="0" marR="0" rtl="0" algn="l">
              <a:lnSpc>
                <a:spcPct val="90000"/>
              </a:lnSpc>
              <a:spcBef>
                <a:spcPts val="1000"/>
              </a:spcBef>
              <a:spcAft>
                <a:spcPts val="0"/>
              </a:spcAft>
              <a:buClr>
                <a:schemeClr val="dk1"/>
              </a:buClr>
              <a:buSzPct val="25000"/>
              <a:buFont typeface="Arial"/>
              <a:buNone/>
            </a:pPr>
            <a:r>
              <a:rPr b="0" baseline="0" i="0" lang="en-US" sz="2800" u="none" cap="none" strike="noStrike">
                <a:solidFill>
                  <a:schemeClr val="dk1"/>
                </a:solidFill>
                <a:latin typeface="Domine"/>
                <a:ea typeface="Domine"/>
                <a:cs typeface="Domine"/>
                <a:sym typeface="Domine"/>
                <a:rtl val="0"/>
              </a:rPr>
              <a:t>	- What impact does it have on the world?</a:t>
            </a:r>
          </a:p>
          <a:p>
            <a:pPr indent="0" lvl="0" marL="0" marR="0" rtl="0" algn="l">
              <a:lnSpc>
                <a:spcPct val="90000"/>
              </a:lnSpc>
              <a:spcBef>
                <a:spcPts val="1000"/>
              </a:spcBef>
              <a:spcAft>
                <a:spcPts val="0"/>
              </a:spcAft>
              <a:buClr>
                <a:schemeClr val="dk1"/>
              </a:buClr>
              <a:buFont typeface="Arial"/>
              <a:buNone/>
            </a:pPr>
            <a:r>
              <a:t/>
            </a:r>
            <a:endParaRPr b="0" baseline="0" i="0" sz="2800" u="none" cap="none" strike="noStrike">
              <a:solidFill>
                <a:schemeClr val="dk1"/>
              </a:solidFill>
              <a:latin typeface="Calibri"/>
              <a:ea typeface="Calibri"/>
              <a:cs typeface="Calibri"/>
              <a:sym typeface="Calibri"/>
              <a:rtl val="0"/>
            </a:endParaRPr>
          </a:p>
        </p:txBody>
      </p:sp>
      <p:pic>
        <p:nvPicPr>
          <p:cNvPr id="189" name="Shape 189"/>
          <p:cNvPicPr preferRelativeResize="0"/>
          <p:nvPr/>
        </p:nvPicPr>
        <p:blipFill rotWithShape="1">
          <a:blip r:embed="rId3">
            <a:alphaModFix/>
          </a:blip>
          <a:srcRect b="0" l="0" r="0" t="0"/>
          <a:stretch/>
        </p:blipFill>
        <p:spPr>
          <a:xfrm>
            <a:off x="8915400" y="5355955"/>
            <a:ext cx="2590800" cy="1197241"/>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x="0" y="0"/>
          <a:ext cx="0" cy="0"/>
          <a:chOff x="0" y="0"/>
          <a:chExt cx="0" cy="0"/>
        </a:xfrm>
      </p:grpSpPr>
      <p:sp>
        <p:nvSpPr>
          <p:cNvPr id="194" name="Shape 194"/>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chemeClr val="dk1"/>
              </a:buClr>
              <a:buSzPct val="25000"/>
              <a:buFont typeface="Domine"/>
              <a:buNone/>
            </a:pPr>
            <a:r>
              <a:rPr b="1" baseline="0" i="0" lang="en-US" sz="4400" u="none" cap="none" strike="noStrike">
                <a:solidFill>
                  <a:schemeClr val="dk1"/>
                </a:solidFill>
                <a:latin typeface="Domine"/>
                <a:ea typeface="Domine"/>
                <a:cs typeface="Domine"/>
                <a:sym typeface="Domine"/>
                <a:rtl val="0"/>
              </a:rPr>
              <a:t>Tips for Writing a Happy Hook</a:t>
            </a:r>
          </a:p>
        </p:txBody>
      </p:sp>
      <p:sp>
        <p:nvSpPr>
          <p:cNvPr id="195" name="Shape 195"/>
          <p:cNvSpPr txBox="1"/>
          <p:nvPr>
            <p:ph idx="1" type="body"/>
          </p:nvPr>
        </p:nvSpPr>
        <p:spPr>
          <a:xfrm>
            <a:off x="838200" y="1825625"/>
            <a:ext cx="10515599" cy="4351338"/>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0" baseline="0" i="0" lang="en-US" sz="2600" u="none" cap="none" strike="noStrike">
                <a:solidFill>
                  <a:schemeClr val="dk1"/>
                </a:solidFill>
                <a:latin typeface="Domine"/>
                <a:ea typeface="Domine"/>
                <a:cs typeface="Domine"/>
                <a:sym typeface="Domine"/>
                <a:rtl val="0"/>
              </a:rPr>
              <a:t>2. Read each potential hook into your introduction and determine which best leads into your thesis. Discard any which seem disconnected or irrelevant to your thesis.</a:t>
            </a:r>
          </a:p>
          <a:p>
            <a:pPr indent="0" lvl="0" marL="0" marR="0" rtl="0" algn="l">
              <a:lnSpc>
                <a:spcPct val="90000"/>
              </a:lnSpc>
              <a:spcBef>
                <a:spcPts val="1000"/>
              </a:spcBef>
              <a:spcAft>
                <a:spcPts val="0"/>
              </a:spcAft>
              <a:buClr>
                <a:schemeClr val="dk1"/>
              </a:buClr>
              <a:buFont typeface="Arial"/>
              <a:buNone/>
            </a:pPr>
            <a:r>
              <a:t/>
            </a:r>
            <a:endParaRPr b="0" baseline="0" i="0" sz="2800" u="none" cap="none" strike="noStrike">
              <a:solidFill>
                <a:schemeClr val="dk1"/>
              </a:solidFill>
              <a:latin typeface="Calibri"/>
              <a:ea typeface="Calibri"/>
              <a:cs typeface="Calibri"/>
              <a:sym typeface="Calibri"/>
              <a:rtl val="0"/>
            </a:endParaRPr>
          </a:p>
        </p:txBody>
      </p:sp>
      <p:pic>
        <p:nvPicPr>
          <p:cNvPr id="196" name="Shape 196"/>
          <p:cNvPicPr preferRelativeResize="0"/>
          <p:nvPr/>
        </p:nvPicPr>
        <p:blipFill rotWithShape="1">
          <a:blip r:embed="rId3">
            <a:alphaModFix/>
          </a:blip>
          <a:srcRect b="0" l="0" r="0" t="0"/>
          <a:stretch/>
        </p:blipFill>
        <p:spPr>
          <a:xfrm>
            <a:off x="2438400" y="4495800"/>
            <a:ext cx="3352799" cy="1747114"/>
          </a:xfrm>
          <a:prstGeom prst="rect">
            <a:avLst/>
          </a:prstGeom>
          <a:noFill/>
          <a:ln>
            <a:noFill/>
          </a:ln>
        </p:spPr>
      </p:pic>
      <p:pic>
        <p:nvPicPr>
          <p:cNvPr id="197" name="Shape 197"/>
          <p:cNvPicPr preferRelativeResize="0"/>
          <p:nvPr/>
        </p:nvPicPr>
        <p:blipFill rotWithShape="1">
          <a:blip r:embed="rId4">
            <a:alphaModFix/>
          </a:blip>
          <a:srcRect b="0" l="0" r="0" t="0"/>
          <a:stretch/>
        </p:blipFill>
        <p:spPr>
          <a:xfrm>
            <a:off x="6934200" y="3810000"/>
            <a:ext cx="2792277" cy="2743199"/>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x="0" y="0"/>
          <a:ext cx="0" cy="0"/>
          <a:chOff x="0" y="0"/>
          <a:chExt cx="0" cy="0"/>
        </a:xfrm>
      </p:grpSpPr>
      <p:sp>
        <p:nvSpPr>
          <p:cNvPr id="202" name="Shape 202"/>
          <p:cNvSpPr txBox="1"/>
          <p:nvPr>
            <p:ph type="title"/>
          </p:nvPr>
        </p:nvSpPr>
        <p:spPr>
          <a:xfrm>
            <a:off x="399242" y="304800"/>
            <a:ext cx="9811554" cy="11430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chemeClr val="dk1"/>
              </a:buClr>
              <a:buSzPct val="25000"/>
              <a:buFont typeface="Domine"/>
              <a:buNone/>
            </a:pPr>
            <a:r>
              <a:rPr b="1" baseline="0" i="0" lang="en-US" sz="4400" u="none" cap="none" strike="noStrike">
                <a:solidFill>
                  <a:schemeClr val="dk1"/>
                </a:solidFill>
                <a:latin typeface="Domine"/>
                <a:ea typeface="Domine"/>
                <a:cs typeface="Domine"/>
                <a:sym typeface="Domine"/>
                <a:rtl val="0"/>
              </a:rPr>
              <a:t>Tips for Writing a Happy Hook</a:t>
            </a:r>
          </a:p>
        </p:txBody>
      </p:sp>
      <p:sp>
        <p:nvSpPr>
          <p:cNvPr id="203" name="Shape 203"/>
          <p:cNvSpPr txBox="1"/>
          <p:nvPr>
            <p:ph idx="1" type="body"/>
          </p:nvPr>
        </p:nvSpPr>
        <p:spPr>
          <a:xfrm>
            <a:off x="399250" y="1295400"/>
            <a:ext cx="10537500" cy="5333998"/>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0" baseline="0" i="0" lang="en-US" sz="2600" u="none" cap="none" strike="noStrike">
                <a:solidFill>
                  <a:schemeClr val="dk1"/>
                </a:solidFill>
                <a:latin typeface="Domine"/>
                <a:ea typeface="Domine"/>
                <a:cs typeface="Domine"/>
                <a:sym typeface="Domine"/>
                <a:rtl val="0"/>
              </a:rPr>
              <a:t>3. Make sure your hook is specific to your essay. If your hook is a general statement that could lead into countless essays, such as "Conflict is an inevitable part of life" or "Love is blind," rewrite your hook to pertain to your exact topic.</a:t>
            </a:r>
          </a:p>
          <a:p>
            <a:pPr indent="-228600" lvl="0" marL="228600" marR="0" rtl="0" algn="l">
              <a:lnSpc>
                <a:spcPct val="90000"/>
              </a:lnSpc>
              <a:spcBef>
                <a:spcPts val="1000"/>
              </a:spcBef>
              <a:spcAft>
                <a:spcPts val="0"/>
              </a:spcAft>
              <a:buClr>
                <a:schemeClr val="dk1"/>
              </a:buClr>
              <a:buSzPct val="100000"/>
              <a:buFont typeface="Arial"/>
              <a:buChar char="-"/>
            </a:pPr>
            <a:r>
              <a:rPr b="0" baseline="0" i="0" lang="en-US" sz="2600" u="none" cap="none" strike="noStrike">
                <a:solidFill>
                  <a:schemeClr val="dk1"/>
                </a:solidFill>
                <a:latin typeface="Domine"/>
                <a:ea typeface="Domine"/>
                <a:cs typeface="Domine"/>
                <a:sym typeface="Domine"/>
                <a:rtl val="0"/>
              </a:rPr>
              <a:t>In addition, avoid common proverbs and clichés, since these will not draw in your reader.</a:t>
            </a:r>
          </a:p>
          <a:p>
            <a:pPr indent="0" lvl="0" marL="0" marR="0" rtl="0" algn="l">
              <a:lnSpc>
                <a:spcPct val="90000"/>
              </a:lnSpc>
              <a:spcBef>
                <a:spcPts val="1000"/>
              </a:spcBef>
              <a:spcAft>
                <a:spcPts val="0"/>
              </a:spcAft>
              <a:buClr>
                <a:schemeClr val="dk1"/>
              </a:buClr>
              <a:buSzPct val="25000"/>
              <a:buFont typeface="Arial"/>
              <a:buNone/>
            </a:pPr>
            <a:r>
              <a:rPr b="0" baseline="0" i="0" lang="en-US" sz="2400" u="none" cap="none" strike="noStrike">
                <a:solidFill>
                  <a:schemeClr val="dk1"/>
                </a:solidFill>
                <a:latin typeface="Domine"/>
                <a:ea typeface="Domine"/>
                <a:cs typeface="Domine"/>
                <a:sym typeface="Domine"/>
                <a:rtl val="0"/>
              </a:rPr>
              <a:t>Examples:</a:t>
            </a:r>
            <a:r>
              <a:rPr b="0" baseline="0" i="0" lang="en-US" sz="2600" u="none" cap="none" strike="noStrike">
                <a:solidFill>
                  <a:schemeClr val="dk1"/>
                </a:solidFill>
                <a:latin typeface="Domine"/>
                <a:ea typeface="Domine"/>
                <a:cs typeface="Domine"/>
                <a:sym typeface="Domine"/>
                <a:rtl val="0"/>
              </a:rPr>
              <a:t> </a:t>
            </a:r>
          </a:p>
          <a:p>
            <a:pPr indent="0" lvl="0" marL="0" marR="0" rtl="0" algn="l">
              <a:lnSpc>
                <a:spcPct val="90000"/>
              </a:lnSpc>
              <a:spcBef>
                <a:spcPts val="1000"/>
              </a:spcBef>
              <a:spcAft>
                <a:spcPts val="0"/>
              </a:spcAft>
              <a:buClr>
                <a:schemeClr val="dk1"/>
              </a:buClr>
              <a:buFont typeface="Arial"/>
              <a:buNone/>
            </a:pPr>
            <a:r>
              <a:t/>
            </a:r>
            <a:endParaRPr b="0" baseline="0" i="0" sz="2800" u="none" cap="none" strike="noStrike">
              <a:solidFill>
                <a:schemeClr val="dk1"/>
              </a:solidFill>
              <a:latin typeface="Calibri"/>
              <a:ea typeface="Calibri"/>
              <a:cs typeface="Calibri"/>
              <a:sym typeface="Calibri"/>
              <a:rtl val="0"/>
            </a:endParaRPr>
          </a:p>
        </p:txBody>
      </p:sp>
      <p:sp>
        <p:nvSpPr>
          <p:cNvPr id="204" name="Shape 204"/>
          <p:cNvSpPr/>
          <p:nvPr/>
        </p:nvSpPr>
        <p:spPr>
          <a:xfrm>
            <a:off x="271530" y="4575639"/>
            <a:ext cx="8458200" cy="17544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Domine"/>
              <a:buNone/>
            </a:pPr>
            <a:r>
              <a:rPr b="0" baseline="0" i="0" lang="en-US" sz="1800" u="none" cap="none" strike="noStrike">
                <a:solidFill>
                  <a:schemeClr val="dk1"/>
                </a:solidFill>
                <a:latin typeface="Domine"/>
                <a:ea typeface="Domine"/>
                <a:cs typeface="Domine"/>
                <a:sym typeface="Domine"/>
                <a:rtl val="0"/>
              </a:rPr>
              <a:t>•</a:t>
            </a:r>
            <a:r>
              <a:rPr b="1" baseline="0" i="0" lang="en-US" sz="1800" u="none" cap="none" strike="noStrike">
                <a:solidFill>
                  <a:schemeClr val="dk1"/>
                </a:solidFill>
                <a:latin typeface="Domine"/>
                <a:ea typeface="Domine"/>
                <a:cs typeface="Domine"/>
                <a:sym typeface="Domine"/>
                <a:rtl val="0"/>
              </a:rPr>
              <a:t>All is fair in love and war: </a:t>
            </a:r>
            <a:r>
              <a:rPr b="0" baseline="0" i="0" lang="en-US" sz="1800" u="none" cap="none" strike="noStrike">
                <a:solidFill>
                  <a:schemeClr val="dk1"/>
                </a:solidFill>
                <a:latin typeface="Domine"/>
                <a:ea typeface="Domine"/>
                <a:cs typeface="Domine"/>
                <a:sym typeface="Domine"/>
                <a:rtl val="0"/>
              </a:rPr>
              <a:t>This cliché stands for the premise that you can do whatever you have to in order to capture the heart of your lover</a:t>
            </a:r>
          </a:p>
          <a:p>
            <a:pPr indent="0" lvl="0" marL="0" marR="0" rtl="0" algn="l">
              <a:lnSpc>
                <a:spcPct val="100000"/>
              </a:lnSpc>
              <a:spcBef>
                <a:spcPts val="0"/>
              </a:spcBef>
              <a:spcAft>
                <a:spcPts val="0"/>
              </a:spcAft>
              <a:buClr>
                <a:schemeClr val="dk1"/>
              </a:buClr>
              <a:buSzPct val="25000"/>
              <a:buFont typeface="Domine"/>
              <a:buNone/>
            </a:pPr>
            <a:r>
              <a:rPr b="0" baseline="0" i="0" lang="en-US" sz="1800" u="none" cap="none" strike="noStrike">
                <a:solidFill>
                  <a:schemeClr val="dk1"/>
                </a:solidFill>
                <a:latin typeface="Domine"/>
                <a:ea typeface="Domine"/>
                <a:cs typeface="Domine"/>
                <a:sym typeface="Domine"/>
                <a:rtl val="0"/>
              </a:rPr>
              <a:t>•</a:t>
            </a:r>
            <a:r>
              <a:rPr b="1" baseline="0" i="0" lang="en-US" sz="1800" u="none" cap="none" strike="noStrike">
                <a:solidFill>
                  <a:schemeClr val="dk1"/>
                </a:solidFill>
                <a:latin typeface="Domine"/>
                <a:ea typeface="Domine"/>
                <a:cs typeface="Domine"/>
                <a:sym typeface="Domine"/>
                <a:rtl val="0"/>
              </a:rPr>
              <a:t>All’s well that ends well: </a:t>
            </a:r>
            <a:r>
              <a:rPr b="0" baseline="0" i="0" lang="en-US" sz="1800" u="none" cap="none" strike="noStrike">
                <a:solidFill>
                  <a:schemeClr val="dk1"/>
                </a:solidFill>
                <a:latin typeface="Domine"/>
                <a:ea typeface="Domine"/>
                <a:cs typeface="Domine"/>
                <a:sym typeface="Domine"/>
                <a:rtl val="0"/>
              </a:rPr>
              <a:t>This means that even if there were problems along the way, it doesn't matter as long as there is a happy ending</a:t>
            </a:r>
          </a:p>
          <a:p>
            <a:pPr indent="0" lvl="0" marL="0" marR="0" rtl="0" algn="l">
              <a:lnSpc>
                <a:spcPct val="100000"/>
              </a:lnSpc>
              <a:spcBef>
                <a:spcPts val="0"/>
              </a:spcBef>
              <a:spcAft>
                <a:spcPts val="0"/>
              </a:spcAft>
              <a:buClr>
                <a:schemeClr val="dk1"/>
              </a:buClr>
              <a:buSzPct val="25000"/>
              <a:buFont typeface="Domine"/>
              <a:buNone/>
            </a:pPr>
            <a:r>
              <a:rPr b="0" baseline="0" i="0" lang="en-US" sz="1800" u="none" cap="none" strike="noStrike">
                <a:solidFill>
                  <a:schemeClr val="dk1"/>
                </a:solidFill>
                <a:latin typeface="Domine"/>
                <a:ea typeface="Domine"/>
                <a:cs typeface="Domine"/>
                <a:sym typeface="Domine"/>
                <a:rtl val="0"/>
              </a:rPr>
              <a:t>•</a:t>
            </a:r>
            <a:r>
              <a:rPr b="1" baseline="0" i="0" lang="en-US" sz="1800" u="none" cap="none" strike="noStrike">
                <a:solidFill>
                  <a:schemeClr val="dk1"/>
                </a:solidFill>
                <a:latin typeface="Domine"/>
                <a:ea typeface="Domine"/>
                <a:cs typeface="Domine"/>
                <a:sym typeface="Domine"/>
                <a:rtl val="0"/>
              </a:rPr>
              <a:t>Every cloud has a silver lining: </a:t>
            </a:r>
            <a:r>
              <a:rPr b="0" baseline="0" i="0" lang="en-US" sz="1800" u="none" cap="none" strike="noStrike">
                <a:solidFill>
                  <a:schemeClr val="dk1"/>
                </a:solidFill>
                <a:latin typeface="Domine"/>
                <a:ea typeface="Domine"/>
                <a:cs typeface="Domine"/>
                <a:sym typeface="Domine"/>
                <a:rtl val="0"/>
              </a:rPr>
              <a:t>This means that even when bad things happen, it may be possible to find some good in them</a:t>
            </a:r>
          </a:p>
        </p:txBody>
      </p:sp>
      <p:pic>
        <p:nvPicPr>
          <p:cNvPr id="205" name="Shape 205"/>
          <p:cNvPicPr preferRelativeResize="0"/>
          <p:nvPr/>
        </p:nvPicPr>
        <p:blipFill rotWithShape="1">
          <a:blip r:embed="rId3">
            <a:alphaModFix/>
          </a:blip>
          <a:srcRect b="0" l="0" r="0" t="0"/>
          <a:stretch/>
        </p:blipFill>
        <p:spPr>
          <a:xfrm>
            <a:off x="9144803" y="4468553"/>
            <a:ext cx="2362200" cy="136980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x="0" y="0"/>
          <a:ext cx="0" cy="0"/>
          <a:chOff x="0" y="0"/>
          <a:chExt cx="0" cy="0"/>
        </a:xfrm>
      </p:grpSpPr>
      <p:sp>
        <p:nvSpPr>
          <p:cNvPr id="210" name="Shape 210"/>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chemeClr val="dk1"/>
              </a:buClr>
              <a:buSzPct val="25000"/>
              <a:buFont typeface="Domine"/>
              <a:buNone/>
            </a:pPr>
            <a:r>
              <a:rPr b="1" baseline="0" i="0" lang="en-US" sz="4400" u="none" cap="none" strike="noStrike">
                <a:solidFill>
                  <a:schemeClr val="dk1"/>
                </a:solidFill>
                <a:latin typeface="Domine"/>
                <a:ea typeface="Domine"/>
                <a:cs typeface="Domine"/>
                <a:sym typeface="Domine"/>
                <a:rtl val="0"/>
              </a:rPr>
              <a:t>Tips for Writing a Happy Hook</a:t>
            </a:r>
          </a:p>
        </p:txBody>
      </p:sp>
      <p:sp>
        <p:nvSpPr>
          <p:cNvPr id="211" name="Shape 211"/>
          <p:cNvSpPr txBox="1"/>
          <p:nvPr>
            <p:ph idx="1" type="body"/>
          </p:nvPr>
        </p:nvSpPr>
        <p:spPr>
          <a:xfrm>
            <a:off x="838200" y="1825625"/>
            <a:ext cx="10515599" cy="4351338"/>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100000"/>
              <a:buFont typeface="Arial"/>
              <a:buChar char="•"/>
            </a:pPr>
            <a:r>
              <a:rPr b="0" baseline="0" i="0" lang="en-US" sz="2600" u="none" cap="none" strike="noStrike">
                <a:solidFill>
                  <a:schemeClr val="dk1"/>
                </a:solidFill>
                <a:latin typeface="Domine"/>
                <a:ea typeface="Domine"/>
                <a:cs typeface="Domine"/>
                <a:sym typeface="Domine"/>
                <a:rtl val="0"/>
              </a:rPr>
              <a:t>Edit your hook so that it is approximately one to two sentences long. </a:t>
            </a:r>
          </a:p>
          <a:p>
            <a:pPr indent="-228600" lvl="0" marL="228600" marR="0" rtl="0" algn="l">
              <a:lnSpc>
                <a:spcPct val="90000"/>
              </a:lnSpc>
              <a:spcBef>
                <a:spcPts val="1000"/>
              </a:spcBef>
              <a:spcAft>
                <a:spcPts val="0"/>
              </a:spcAft>
              <a:buClr>
                <a:schemeClr val="dk1"/>
              </a:buClr>
              <a:buSzPct val="100000"/>
              <a:buFont typeface="Arial"/>
              <a:buChar char="•"/>
            </a:pPr>
            <a:r>
              <a:rPr b="0" baseline="0" i="0" lang="en-US" sz="2600" u="none" cap="none" strike="noStrike">
                <a:solidFill>
                  <a:schemeClr val="dk1"/>
                </a:solidFill>
                <a:latin typeface="Domine"/>
                <a:ea typeface="Domine"/>
                <a:cs typeface="Domine"/>
                <a:sym typeface="Domine"/>
                <a:rtl val="0"/>
              </a:rPr>
              <a:t>In addition, ensure that the </a:t>
            </a:r>
            <a:r>
              <a:rPr b="1" baseline="0" i="0" lang="en-US" sz="2600" u="none" cap="none" strike="noStrike">
                <a:solidFill>
                  <a:schemeClr val="dk1"/>
                </a:solidFill>
                <a:latin typeface="Domine"/>
                <a:ea typeface="Domine"/>
                <a:cs typeface="Domine"/>
                <a:sym typeface="Domine"/>
                <a:rtl val="0"/>
              </a:rPr>
              <a:t>tone of your hook matches the tone of your essay.</a:t>
            </a:r>
            <a:r>
              <a:rPr b="0" baseline="0" i="0" lang="en-US" sz="2600" u="none" cap="none" strike="noStrike">
                <a:solidFill>
                  <a:schemeClr val="dk1"/>
                </a:solidFill>
                <a:latin typeface="Domine"/>
                <a:ea typeface="Domine"/>
                <a:cs typeface="Domine"/>
                <a:sym typeface="Domine"/>
                <a:rtl val="0"/>
              </a:rPr>
              <a:t> </a:t>
            </a:r>
          </a:p>
          <a:p>
            <a:pPr indent="0" lvl="0" marL="0" marR="0" rtl="0" algn="l">
              <a:lnSpc>
                <a:spcPct val="90000"/>
              </a:lnSpc>
              <a:spcBef>
                <a:spcPts val="1000"/>
              </a:spcBef>
              <a:spcAft>
                <a:spcPts val="0"/>
              </a:spcAft>
              <a:buClr>
                <a:schemeClr val="dk1"/>
              </a:buClr>
              <a:buSzPct val="25000"/>
              <a:buFont typeface="Arial"/>
              <a:buNone/>
            </a:pPr>
            <a:r>
              <a:rPr b="0" baseline="0" i="0" lang="en-US" sz="2600" u="none" cap="none" strike="noStrike">
                <a:solidFill>
                  <a:schemeClr val="dk1"/>
                </a:solidFill>
                <a:latin typeface="Domine"/>
                <a:ea typeface="Domine"/>
                <a:cs typeface="Domine"/>
                <a:sym typeface="Domine"/>
                <a:rtl val="0"/>
              </a:rPr>
              <a:t>-For example, a very formal essay should not have a hook that includes slang or contractions, while an informal essay may succeed with a humorous hook.</a:t>
            </a:r>
          </a:p>
          <a:p>
            <a:pPr indent="0" lvl="0" marL="0" marR="0" rtl="0" algn="l">
              <a:lnSpc>
                <a:spcPct val="90000"/>
              </a:lnSpc>
              <a:spcBef>
                <a:spcPts val="1000"/>
              </a:spcBef>
              <a:spcAft>
                <a:spcPts val="0"/>
              </a:spcAft>
              <a:buClr>
                <a:schemeClr val="dk1"/>
              </a:buClr>
              <a:buFont typeface="Arial"/>
              <a:buNone/>
            </a:pPr>
            <a:r>
              <a:t/>
            </a:r>
            <a:endParaRPr b="0" baseline="0" i="0" sz="2600" u="none" cap="none" strike="noStrike">
              <a:solidFill>
                <a:schemeClr val="dk1"/>
              </a:solidFill>
              <a:latin typeface="Domine"/>
              <a:ea typeface="Domine"/>
              <a:cs typeface="Domine"/>
              <a:sym typeface="Domine"/>
              <a:rtl val="0"/>
            </a:endParaRPr>
          </a:p>
          <a:p>
            <a:pPr indent="0" lvl="0" marL="0" marR="0" rtl="0" algn="ctr">
              <a:lnSpc>
                <a:spcPct val="90000"/>
              </a:lnSpc>
              <a:spcBef>
                <a:spcPts val="1000"/>
              </a:spcBef>
              <a:spcAft>
                <a:spcPts val="0"/>
              </a:spcAft>
              <a:buClr>
                <a:schemeClr val="dk1"/>
              </a:buClr>
              <a:buSzPct val="25000"/>
              <a:buFont typeface="Arial"/>
              <a:buNone/>
            </a:pPr>
            <a:r>
              <a:rPr b="1" baseline="0" i="0" lang="en-US" sz="2600" u="none" cap="none" strike="noStrike">
                <a:solidFill>
                  <a:schemeClr val="dk1"/>
                </a:solidFill>
                <a:latin typeface="Domine"/>
                <a:ea typeface="Domine"/>
                <a:cs typeface="Domine"/>
                <a:sym typeface="Domine"/>
                <a:rtl val="0"/>
              </a:rPr>
              <a:t>Go on to the next slide please</a:t>
            </a:r>
          </a:p>
          <a:p>
            <a:pPr indent="0" lvl="0" marL="0" marR="0" rtl="0" algn="l">
              <a:lnSpc>
                <a:spcPct val="90000"/>
              </a:lnSpc>
              <a:spcBef>
                <a:spcPts val="1000"/>
              </a:spcBef>
              <a:spcAft>
                <a:spcPts val="0"/>
              </a:spcAft>
              <a:buClr>
                <a:schemeClr val="dk1"/>
              </a:buClr>
              <a:buFont typeface="Arial"/>
              <a:buNone/>
            </a:pPr>
            <a:r>
              <a:t/>
            </a:r>
            <a:endParaRPr b="0" baseline="0" i="0" sz="2800" u="none" cap="none" strike="noStrike">
              <a:solidFill>
                <a:schemeClr val="dk1"/>
              </a:solidFill>
              <a:latin typeface="Calibri"/>
              <a:ea typeface="Calibri"/>
              <a:cs typeface="Calibri"/>
              <a:sym typeface="Calibri"/>
              <a:rtl val="0"/>
            </a:endParaRPr>
          </a:p>
        </p:txBody>
      </p:sp>
      <p:pic>
        <p:nvPicPr>
          <p:cNvPr id="212" name="Shape 212"/>
          <p:cNvPicPr preferRelativeResize="0"/>
          <p:nvPr/>
        </p:nvPicPr>
        <p:blipFill rotWithShape="1">
          <a:blip r:embed="rId3">
            <a:alphaModFix/>
          </a:blip>
          <a:srcRect b="0" l="0" r="0" t="0"/>
          <a:stretch/>
        </p:blipFill>
        <p:spPr>
          <a:xfrm>
            <a:off x="90000" y="4971075"/>
            <a:ext cx="3413699" cy="1676399"/>
          </a:xfrm>
          <a:prstGeom prst="rect">
            <a:avLst/>
          </a:prstGeom>
          <a:noFill/>
          <a:ln>
            <a:noFill/>
          </a:ln>
        </p:spPr>
      </p:pic>
      <p:pic>
        <p:nvPicPr>
          <p:cNvPr id="213" name="Shape 213"/>
          <p:cNvPicPr preferRelativeResize="0"/>
          <p:nvPr/>
        </p:nvPicPr>
        <p:blipFill rotWithShape="1">
          <a:blip r:embed="rId4">
            <a:alphaModFix/>
          </a:blip>
          <a:srcRect b="0" l="0" r="0" t="0"/>
          <a:stretch/>
        </p:blipFill>
        <p:spPr>
          <a:xfrm>
            <a:off x="9795000" y="4971080"/>
            <a:ext cx="2000699" cy="1676399"/>
          </a:xfrm>
          <a:prstGeom prst="rect">
            <a:avLst/>
          </a:prstGeom>
          <a:noFill/>
          <a:ln>
            <a:noFill/>
          </a:ln>
        </p:spPr>
      </p:pic>
      <p:pic>
        <p:nvPicPr>
          <p:cNvPr id="214" name="Shape 214"/>
          <p:cNvPicPr preferRelativeResize="0"/>
          <p:nvPr/>
        </p:nvPicPr>
        <p:blipFill rotWithShape="1">
          <a:blip r:embed="rId5">
            <a:alphaModFix/>
          </a:blip>
          <a:srcRect b="0" l="0" r="0" t="0"/>
          <a:stretch/>
        </p:blipFill>
        <p:spPr>
          <a:xfrm>
            <a:off x="10041228" y="157956"/>
            <a:ext cx="1981199" cy="106679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pic>
        <p:nvPicPr>
          <p:cNvPr id="87" name="Shape 87"/>
          <p:cNvPicPr preferRelativeResize="0"/>
          <p:nvPr/>
        </p:nvPicPr>
        <p:blipFill rotWithShape="1">
          <a:blip r:embed="rId3">
            <a:alphaModFix/>
          </a:blip>
          <a:srcRect b="0" l="0" r="0" t="0"/>
          <a:stretch/>
        </p:blipFill>
        <p:spPr>
          <a:xfrm>
            <a:off x="7057621" y="780950"/>
            <a:ext cx="4127955" cy="5503939"/>
          </a:xfrm>
          <a:prstGeom prst="rect">
            <a:avLst/>
          </a:prstGeom>
          <a:noFill/>
          <a:ln>
            <a:noFill/>
          </a:ln>
        </p:spPr>
      </p:pic>
      <p:sp>
        <p:nvSpPr>
          <p:cNvPr id="88" name="Shape 88"/>
          <p:cNvSpPr txBox="1"/>
          <p:nvPr>
            <p:ph type="title"/>
          </p:nvPr>
        </p:nvSpPr>
        <p:spPr>
          <a:xfrm>
            <a:off x="838200" y="365125"/>
            <a:ext cx="9864144" cy="662781"/>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spcAft>
                <a:spcPts val="0"/>
              </a:spcAft>
              <a:buClr>
                <a:schemeClr val="dk1"/>
              </a:buClr>
              <a:buSzPct val="25000"/>
              <a:buFont typeface="Calibri"/>
              <a:buNone/>
            </a:pPr>
            <a:r>
              <a:rPr b="0" baseline="0" i="0" lang="en-US" sz="3950" u="none" cap="none" strike="noStrike">
                <a:solidFill>
                  <a:schemeClr val="dk1"/>
                </a:solidFill>
                <a:latin typeface="Calibri"/>
                <a:ea typeface="Calibri"/>
                <a:cs typeface="Calibri"/>
                <a:sym typeface="Calibri"/>
                <a:rtl val="0"/>
              </a:rPr>
              <a:t>Step one to writing an Introduction</a:t>
            </a:r>
          </a:p>
        </p:txBody>
      </p:sp>
      <p:sp>
        <p:nvSpPr>
          <p:cNvPr id="89" name="Shape 89"/>
          <p:cNvSpPr txBox="1"/>
          <p:nvPr>
            <p:ph idx="1" type="body"/>
          </p:nvPr>
        </p:nvSpPr>
        <p:spPr>
          <a:xfrm>
            <a:off x="1237445" y="1574778"/>
            <a:ext cx="5536841" cy="3396464"/>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chemeClr val="dk1"/>
              </a:buClr>
              <a:buSzPct val="25000"/>
              <a:buFont typeface="Arial"/>
              <a:buNone/>
            </a:pPr>
            <a:r>
              <a:rPr b="1" baseline="0" i="0" lang="en-US" sz="2800" u="none" cap="none" strike="noStrike">
                <a:solidFill>
                  <a:schemeClr val="dk1"/>
                </a:solidFill>
                <a:latin typeface="Domine"/>
                <a:ea typeface="Domine"/>
                <a:cs typeface="Domine"/>
                <a:sym typeface="Domine"/>
                <a:rtl val="0"/>
              </a:rPr>
              <a:t>Pull your reader in with a hook.</a:t>
            </a:r>
            <a:r>
              <a:rPr b="0" baseline="0" i="0" lang="en-US" sz="2800" u="none" cap="none" strike="noStrike">
                <a:solidFill>
                  <a:schemeClr val="dk1"/>
                </a:solidFill>
                <a:latin typeface="Domine"/>
                <a:ea typeface="Domine"/>
                <a:cs typeface="Domine"/>
                <a:sym typeface="Domine"/>
                <a:rtl val="0"/>
              </a:rPr>
              <a:t> A great hook will make it almost impossible for the reader to put down the paper. Your first sentence should pull the reader in, making him or her want to read the essay because they are fascinated, intrigued, or even outraged.</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x="0" y="0"/>
          <a:ext cx="0" cy="0"/>
          <a:chOff x="0" y="0"/>
          <a:chExt cx="0" cy="0"/>
        </a:xfrm>
      </p:grpSpPr>
      <p:sp>
        <p:nvSpPr>
          <p:cNvPr id="219" name="Shape 219"/>
          <p:cNvSpPr txBox="1"/>
          <p:nvPr>
            <p:ph type="title"/>
          </p:nvPr>
        </p:nvSpPr>
        <p:spPr>
          <a:xfrm>
            <a:off x="838200" y="365125"/>
            <a:ext cx="10515599" cy="1325562"/>
          </a:xfrm>
          <a:prstGeom prst="rect">
            <a:avLst/>
          </a:prstGeom>
          <a:noFill/>
          <a:ln>
            <a:noFill/>
          </a:ln>
        </p:spPr>
        <p:txBody>
          <a:bodyPr anchorCtr="0" anchor="ctr" bIns="91425" lIns="91425" rIns="91425" tIns="91425">
            <a:noAutofit/>
          </a:bodyPr>
          <a:lstStyle/>
          <a:p>
            <a:pPr indent="0" lvl="0" marL="0" marR="0" rtl="0" algn="ctr">
              <a:lnSpc>
                <a:spcPct val="90000"/>
              </a:lnSpc>
              <a:spcBef>
                <a:spcPts val="0"/>
              </a:spcBef>
              <a:spcAft>
                <a:spcPts val="0"/>
              </a:spcAft>
              <a:buClr>
                <a:schemeClr val="dk1"/>
              </a:buClr>
              <a:buFont typeface="Calibri"/>
              <a:buNone/>
            </a:pPr>
            <a:r>
              <a:t/>
            </a:r>
            <a:endParaRPr b="0" baseline="0" i="0" sz="1400" u="none" cap="none" strike="noStrike">
              <a:solidFill>
                <a:srgbClr val="000000"/>
              </a:solidFill>
              <a:latin typeface="Arial"/>
              <a:ea typeface="Arial"/>
              <a:cs typeface="Arial"/>
              <a:sym typeface="Arial"/>
              <a:rtl val="0"/>
            </a:endParaRPr>
          </a:p>
        </p:txBody>
      </p:sp>
      <p:sp>
        <p:nvSpPr>
          <p:cNvPr id="220" name="Shape 220"/>
          <p:cNvSpPr txBox="1"/>
          <p:nvPr>
            <p:ph idx="1" type="body"/>
          </p:nvPr>
        </p:nvSpPr>
        <p:spPr>
          <a:xfrm>
            <a:off x="838200" y="1825625"/>
            <a:ext cx="10515599" cy="4351338"/>
          </a:xfrm>
          <a:prstGeom prst="rect">
            <a:avLst/>
          </a:prstGeom>
          <a:noFill/>
          <a:ln>
            <a:noFill/>
          </a:ln>
        </p:spPr>
        <p:txBody>
          <a:bodyPr anchorCtr="0" anchor="t" bIns="91425" lIns="91425" rIns="91425" tIns="91425">
            <a:noAutofit/>
          </a:bodyPr>
          <a:lstStyle/>
          <a:p>
            <a:pPr indent="-50800" lvl="0" marL="228600" marR="0" rtl="0" algn="l">
              <a:lnSpc>
                <a:spcPct val="90000"/>
              </a:lnSpc>
              <a:spcBef>
                <a:spcPts val="0"/>
              </a:spcBef>
              <a:spcAft>
                <a:spcPts val="0"/>
              </a:spcAft>
              <a:buClr>
                <a:schemeClr val="dk1"/>
              </a:buClr>
              <a:buSzPct val="25000"/>
              <a:buFont typeface="Arial"/>
              <a:buNone/>
            </a:pPr>
            <a:r>
              <a:rPr b="0" baseline="0" i="0" lang="en-US" sz="3600" u="none" cap="none" strike="noStrike">
                <a:solidFill>
                  <a:srgbClr val="000000"/>
                </a:solidFill>
                <a:latin typeface="Domine"/>
                <a:ea typeface="Domine"/>
                <a:cs typeface="Domine"/>
                <a:sym typeface="Domine"/>
                <a:rtl val="0"/>
              </a:rPr>
              <a:t>Now use the advice above and come up with your own hook for your persuasive essay. Please write this on a separate sheet of paper and keep it with your hook notes.</a:t>
            </a:r>
          </a:p>
          <a:p>
            <a:pPr indent="-50800" lvl="0" marL="228600" marR="0" rtl="0" algn="l">
              <a:lnSpc>
                <a:spcPct val="90000"/>
              </a:lnSpc>
              <a:spcBef>
                <a:spcPts val="1000"/>
              </a:spcBef>
              <a:spcAft>
                <a:spcPts val="0"/>
              </a:spcAft>
              <a:buClr>
                <a:schemeClr val="dk1"/>
              </a:buClr>
              <a:buFont typeface="Arial"/>
              <a:buNone/>
            </a:pPr>
            <a:r>
              <a:t/>
            </a:r>
            <a:endParaRPr b="0" baseline="0" i="0" sz="1400" u="none" cap="none" strike="noStrike">
              <a:solidFill>
                <a:srgbClr val="000000"/>
              </a:solidFill>
              <a:latin typeface="Arial"/>
              <a:ea typeface="Arial"/>
              <a:cs typeface="Arial"/>
              <a:sym typeface="Arial"/>
              <a:rtl val="0"/>
            </a:endParaRPr>
          </a:p>
          <a:p>
            <a:pPr indent="-50800" lvl="0" marL="228600" marR="0" rtl="0" algn="l">
              <a:lnSpc>
                <a:spcPct val="90000"/>
              </a:lnSpc>
              <a:spcBef>
                <a:spcPts val="1000"/>
              </a:spcBef>
              <a:spcAft>
                <a:spcPts val="0"/>
              </a:spcAft>
              <a:buClr>
                <a:schemeClr val="dk1"/>
              </a:buClr>
              <a:buSzPct val="25000"/>
              <a:buFont typeface="Arial"/>
              <a:buNone/>
            </a:pPr>
            <a:r>
              <a:rPr b="0" baseline="0" i="0" lang="en-US" sz="3600" u="none" cap="none" strike="noStrike">
                <a:solidFill>
                  <a:srgbClr val="000000"/>
                </a:solidFill>
                <a:latin typeface="Domine"/>
                <a:ea typeface="Domine"/>
                <a:cs typeface="Domine"/>
                <a:sym typeface="Domine"/>
                <a:rtl val="0"/>
              </a:rPr>
              <a:t>For this essay a shocking fact that supports your stance is usually the most effective (you may use your computers to find a fact as your hook)</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x="0" y="0"/>
          <a:ext cx="0" cy="0"/>
          <a:chOff x="0" y="0"/>
          <a:chExt cx="0" cy="0"/>
        </a:xfrm>
      </p:grpSpPr>
      <p:sp>
        <p:nvSpPr>
          <p:cNvPr id="225" name="Shape 225"/>
          <p:cNvSpPr txBox="1"/>
          <p:nvPr>
            <p:ph type="title"/>
          </p:nvPr>
        </p:nvSpPr>
        <p:spPr>
          <a:xfrm>
            <a:off x="838200" y="365125"/>
            <a:ext cx="10515599" cy="1325562"/>
          </a:xfrm>
          <a:prstGeom prst="rect">
            <a:avLst/>
          </a:prstGeom>
          <a:noFill/>
          <a:ln>
            <a:noFill/>
          </a:ln>
        </p:spPr>
        <p:txBody>
          <a:bodyPr anchorCtr="0" anchor="ctr" bIns="91425" lIns="91425" rIns="91425" tIns="91425">
            <a:noAutofit/>
          </a:bodyPr>
          <a:lstStyle/>
          <a:p>
            <a:pPr indent="0" lvl="0" marL="0" marR="0" rtl="0" algn="ctr">
              <a:lnSpc>
                <a:spcPct val="90000"/>
              </a:lnSpc>
              <a:spcBef>
                <a:spcPts val="0"/>
              </a:spcBef>
              <a:spcAft>
                <a:spcPts val="0"/>
              </a:spcAft>
              <a:buClr>
                <a:schemeClr val="dk1"/>
              </a:buClr>
              <a:buSzPct val="25000"/>
              <a:buFont typeface="Calibri"/>
              <a:buNone/>
            </a:pPr>
            <a:r>
              <a:rPr b="0" baseline="0" i="0" lang="en-US" sz="4800" u="none" cap="none" strike="noStrike">
                <a:solidFill>
                  <a:srgbClr val="000000"/>
                </a:solidFill>
                <a:latin typeface="Domine"/>
                <a:ea typeface="Domine"/>
                <a:cs typeface="Domine"/>
                <a:sym typeface="Domine"/>
                <a:rtl val="0"/>
              </a:rPr>
              <a:t>Stop Here</a:t>
            </a:r>
          </a:p>
        </p:txBody>
      </p:sp>
      <p:sp>
        <p:nvSpPr>
          <p:cNvPr id="226" name="Shape 226"/>
          <p:cNvSpPr txBox="1"/>
          <p:nvPr>
            <p:ph idx="1" type="body"/>
          </p:nvPr>
        </p:nvSpPr>
        <p:spPr>
          <a:xfrm>
            <a:off x="838200" y="1825625"/>
            <a:ext cx="10515599" cy="4351338"/>
          </a:xfrm>
          <a:prstGeom prst="rect">
            <a:avLst/>
          </a:prstGeom>
          <a:noFill/>
          <a:ln>
            <a:noFill/>
          </a:ln>
        </p:spPr>
        <p:txBody>
          <a:bodyPr anchorCtr="0" anchor="t" bIns="91425" lIns="91425" rIns="91425" tIns="91425">
            <a:noAutofit/>
          </a:bodyPr>
          <a:lstStyle/>
          <a:p>
            <a:pPr indent="-50800" lvl="0" marL="228600" marR="0" rtl="0" algn="l">
              <a:lnSpc>
                <a:spcPct val="90000"/>
              </a:lnSpc>
              <a:spcBef>
                <a:spcPts val="0"/>
              </a:spcBef>
              <a:spcAft>
                <a:spcPts val="0"/>
              </a:spcAft>
              <a:buClr>
                <a:schemeClr val="dk1"/>
              </a:buClr>
              <a:buSzPct val="25000"/>
              <a:buFont typeface="Arial"/>
              <a:buNone/>
            </a:pPr>
            <a:r>
              <a:rPr b="0" baseline="0" i="0" lang="en-US" sz="3600" u="none" cap="none" strike="noStrike">
                <a:solidFill>
                  <a:srgbClr val="000000"/>
                </a:solidFill>
                <a:latin typeface="Times New Roman"/>
                <a:ea typeface="Times New Roman"/>
                <a:cs typeface="Times New Roman"/>
                <a:sym typeface="Times New Roman"/>
                <a:rtl val="0"/>
              </a:rPr>
              <a:t>Congratulations! You've finished your body paragraphs and your hook notes. Now, you need to read in your independent reading book.</a:t>
            </a:r>
          </a:p>
          <a:p>
            <a:pPr indent="-50800" lvl="0" marL="228600" marR="0" rtl="0" algn="l">
              <a:lnSpc>
                <a:spcPct val="90000"/>
              </a:lnSpc>
              <a:spcBef>
                <a:spcPts val="0"/>
              </a:spcBef>
              <a:spcAft>
                <a:spcPts val="0"/>
              </a:spcAft>
              <a:buClr>
                <a:schemeClr val="dk1"/>
              </a:buClr>
              <a:buFont typeface="Arial"/>
              <a:buNone/>
            </a:pPr>
            <a:r>
              <a:t/>
            </a:r>
            <a:endParaRPr b="0" baseline="0" i="0" sz="1400" u="none" cap="none" strike="noStrike">
              <a:solidFill>
                <a:srgbClr val="000000"/>
              </a:solidFill>
              <a:latin typeface="Arial"/>
              <a:ea typeface="Arial"/>
              <a:cs typeface="Arial"/>
              <a:sym typeface="Arial"/>
              <a:rtl val="0"/>
            </a:endParaRPr>
          </a:p>
          <a:p>
            <a:pPr indent="-50800" lvl="0" marL="228600" marR="0" rtl="0" algn="l">
              <a:lnSpc>
                <a:spcPct val="90000"/>
              </a:lnSpc>
              <a:spcBef>
                <a:spcPts val="0"/>
              </a:spcBef>
              <a:spcAft>
                <a:spcPts val="0"/>
              </a:spcAft>
              <a:buClr>
                <a:schemeClr val="dk1"/>
              </a:buClr>
              <a:buFont typeface="Arial"/>
              <a:buNone/>
            </a:pPr>
            <a:r>
              <a:t/>
            </a:r>
            <a:endParaRPr b="0" baseline="0" i="0" sz="1400" u="none" cap="none" strike="noStrike">
              <a:solidFill>
                <a:srgbClr val="000000"/>
              </a:solidFill>
              <a:latin typeface="Arial"/>
              <a:ea typeface="Arial"/>
              <a:cs typeface="Arial"/>
              <a:sym typeface="Arial"/>
              <a:rtl val="0"/>
            </a:endParaRPr>
          </a:p>
          <a:p>
            <a:pPr indent="0" lvl="0" marL="0" marR="0" rtl="0" algn="l">
              <a:lnSpc>
                <a:spcPct val="90000"/>
              </a:lnSpc>
              <a:spcBef>
                <a:spcPts val="0"/>
              </a:spcBef>
              <a:spcAft>
                <a:spcPts val="0"/>
              </a:spcAft>
              <a:buClr>
                <a:schemeClr val="dk1"/>
              </a:buClr>
              <a:buSzPct val="25000"/>
              <a:buFont typeface="Arial"/>
              <a:buNone/>
            </a:pPr>
            <a:r>
              <a:rPr b="0" baseline="0" i="0" lang="en-US" sz="2400" u="none" cap="none" strike="noStrike">
                <a:solidFill>
                  <a:srgbClr val="000000"/>
                </a:solidFill>
                <a:latin typeface="Times New Roman"/>
                <a:ea typeface="Times New Roman"/>
                <a:cs typeface="Times New Roman"/>
                <a:sym typeface="Times New Roman"/>
                <a:rtl val="0"/>
              </a:rPr>
              <a:t> </a:t>
            </a:r>
            <a:r>
              <a:rPr b="0" baseline="0" i="0" lang="en-US" sz="3000" u="none" cap="none" strike="noStrike">
                <a:solidFill>
                  <a:srgbClr val="000000"/>
                </a:solidFill>
                <a:latin typeface="Times New Roman"/>
                <a:ea typeface="Times New Roman"/>
                <a:cs typeface="Times New Roman"/>
                <a:sym typeface="Times New Roman"/>
                <a:rtl val="0"/>
              </a:rPr>
              <a:t>If you do not have an independent reading book, which you should, then find one now!</a:t>
            </a:r>
          </a:p>
          <a:p>
            <a:pPr indent="-50800" lvl="0" marL="228600" marR="0" rtl="0" algn="l">
              <a:lnSpc>
                <a:spcPct val="90000"/>
              </a:lnSpc>
              <a:spcBef>
                <a:spcPts val="1000"/>
              </a:spcBef>
              <a:spcAft>
                <a:spcPts val="0"/>
              </a:spcAft>
              <a:buClr>
                <a:schemeClr val="dk1"/>
              </a:buClr>
              <a:buFont typeface="Arial"/>
              <a:buNone/>
            </a:pPr>
            <a:r>
              <a:t/>
            </a:r>
            <a:endParaRPr b="0" baseline="0" i="0" sz="1400" u="none" cap="none" strike="noStrike">
              <a:solidFill>
                <a:srgbClr val="000000"/>
              </a:solidFill>
              <a:latin typeface="Arial"/>
              <a:ea typeface="Arial"/>
              <a:cs typeface="Arial"/>
              <a:sym typeface="Arial"/>
              <a:rtl val="0"/>
            </a:endParaRPr>
          </a:p>
        </p:txBody>
      </p:sp>
      <p:pic>
        <p:nvPicPr>
          <p:cNvPr id="227" name="Shape 227"/>
          <p:cNvPicPr preferRelativeResize="0"/>
          <p:nvPr/>
        </p:nvPicPr>
        <p:blipFill rotWithShape="1">
          <a:blip r:embed="rId3">
            <a:alphaModFix/>
          </a:blip>
          <a:srcRect b="0" l="0" r="0" t="0"/>
          <a:stretch/>
        </p:blipFill>
        <p:spPr>
          <a:xfrm>
            <a:off x="3934400" y="4452719"/>
            <a:ext cx="1606224" cy="1606199"/>
          </a:xfrm>
          <a:prstGeom prst="rect">
            <a:avLst/>
          </a:prstGeom>
          <a:noFill/>
          <a:ln>
            <a:noFill/>
          </a:ln>
        </p:spPr>
      </p:pic>
      <p:pic>
        <p:nvPicPr>
          <p:cNvPr id="228" name="Shape 228"/>
          <p:cNvPicPr preferRelativeResize="0"/>
          <p:nvPr/>
        </p:nvPicPr>
        <p:blipFill rotWithShape="1">
          <a:blip r:embed="rId4">
            <a:alphaModFix/>
          </a:blip>
          <a:srcRect b="0" l="0" r="0" t="0"/>
          <a:stretch/>
        </p:blipFill>
        <p:spPr>
          <a:xfrm>
            <a:off x="1596200" y="183697"/>
            <a:ext cx="1840471" cy="1840449"/>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x="0" y="0"/>
          <a:ext cx="0" cy="0"/>
          <a:chOff x="0" y="0"/>
          <a:chExt cx="0" cy="0"/>
        </a:xfrm>
      </p:grpSpPr>
      <p:sp>
        <p:nvSpPr>
          <p:cNvPr id="233" name="Shape 233"/>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chemeClr val="dk1"/>
              </a:buClr>
              <a:buSzPct val="25000"/>
              <a:buFont typeface="Domine"/>
              <a:buNone/>
            </a:pPr>
            <a:r>
              <a:rPr b="1" baseline="0" i="0" lang="en-US" sz="3600" u="none" cap="none" strike="noStrike">
                <a:solidFill>
                  <a:schemeClr val="dk1"/>
                </a:solidFill>
                <a:latin typeface="Domine"/>
                <a:ea typeface="Domine"/>
                <a:cs typeface="Domine"/>
                <a:sym typeface="Domine"/>
                <a:rtl val="0"/>
              </a:rPr>
              <a:t>Transitioning into your thesis statement</a:t>
            </a:r>
          </a:p>
        </p:txBody>
      </p:sp>
      <p:sp>
        <p:nvSpPr>
          <p:cNvPr id="234" name="Shape 234"/>
          <p:cNvSpPr txBox="1"/>
          <p:nvPr>
            <p:ph idx="1" type="body"/>
          </p:nvPr>
        </p:nvSpPr>
        <p:spPr>
          <a:xfrm>
            <a:off x="838200" y="1292399"/>
            <a:ext cx="10515599" cy="52956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chemeClr val="dk1"/>
              </a:buClr>
              <a:buSzPct val="25000"/>
              <a:buFont typeface="Arial"/>
              <a:buNone/>
            </a:pPr>
            <a:r>
              <a:rPr b="1" baseline="0" i="0" lang="en-US" sz="2800" u="none" cap="none" strike="noStrike">
                <a:solidFill>
                  <a:schemeClr val="dk1"/>
                </a:solidFill>
                <a:latin typeface="Domine"/>
                <a:ea typeface="Domine"/>
                <a:cs typeface="Domine"/>
                <a:sym typeface="Domine"/>
                <a:rtl val="0"/>
              </a:rPr>
              <a:t>Continue explaining the hook, if necessary.</a:t>
            </a:r>
            <a:r>
              <a:rPr b="0" baseline="0" i="0" lang="en-US" sz="2800" u="none" cap="none" strike="noStrike">
                <a:solidFill>
                  <a:schemeClr val="dk1"/>
                </a:solidFill>
                <a:latin typeface="Domine"/>
                <a:ea typeface="Domine"/>
                <a:cs typeface="Domine"/>
                <a:sym typeface="Domine"/>
                <a:rtl val="0"/>
              </a:rPr>
              <a:t> </a:t>
            </a:r>
          </a:p>
          <a:p>
            <a:pPr indent="0" lvl="0" marL="0" marR="0" rtl="0" algn="l">
              <a:lnSpc>
                <a:spcPct val="80000"/>
              </a:lnSpc>
              <a:spcBef>
                <a:spcPts val="1000"/>
              </a:spcBef>
              <a:spcAft>
                <a:spcPts val="0"/>
              </a:spcAft>
              <a:buClr>
                <a:schemeClr val="dk1"/>
              </a:buClr>
              <a:buSzPct val="25000"/>
              <a:buFont typeface="Arial"/>
              <a:buNone/>
            </a:pPr>
            <a:r>
              <a:rPr b="0" baseline="0" i="0" lang="en-US" sz="2800" u="none" cap="none" strike="noStrike">
                <a:solidFill>
                  <a:schemeClr val="dk1"/>
                </a:solidFill>
                <a:latin typeface="Domine"/>
                <a:ea typeface="Domine"/>
                <a:cs typeface="Domine"/>
                <a:sym typeface="Domine"/>
                <a:rtl val="0"/>
              </a:rPr>
              <a:t>Some types of hooks can't just be left there, or they'll wilt and die. Some hooks need explanation. Quotations and questions, especially, require explanation much of the time. How you explain the quote can affect how powerful your thesis is, and how much it makes sense.</a:t>
            </a:r>
          </a:p>
          <a:p>
            <a:pPr indent="0" lvl="0" marL="0" marR="0" rtl="0" algn="l">
              <a:lnSpc>
                <a:spcPct val="80000"/>
              </a:lnSpc>
              <a:spcBef>
                <a:spcPts val="1000"/>
              </a:spcBef>
              <a:spcAft>
                <a:spcPts val="0"/>
              </a:spcAft>
              <a:buClr>
                <a:schemeClr val="dk1"/>
              </a:buClr>
              <a:buSzPct val="25000"/>
              <a:buFont typeface="Arial"/>
              <a:buNone/>
            </a:pPr>
            <a:r>
              <a:rPr b="1" baseline="0" i="0" lang="en-US" sz="2800" u="none" cap="none" strike="noStrike">
                <a:solidFill>
                  <a:schemeClr val="dk1"/>
                </a:solidFill>
                <a:latin typeface="Domine"/>
                <a:ea typeface="Domine"/>
                <a:cs typeface="Domine"/>
                <a:sym typeface="Domine"/>
                <a:rtl val="0"/>
              </a:rPr>
              <a:t>Begin transitioning to the thesis, perhaps by outlining your argument.</a:t>
            </a:r>
            <a:r>
              <a:rPr b="0" baseline="0" i="0" lang="en-US" sz="2800" u="none" cap="none" strike="noStrike">
                <a:solidFill>
                  <a:schemeClr val="dk1"/>
                </a:solidFill>
                <a:latin typeface="Domine"/>
                <a:ea typeface="Domine"/>
                <a:cs typeface="Domine"/>
                <a:sym typeface="Domine"/>
                <a:rtl val="0"/>
              </a:rPr>
              <a:t> </a:t>
            </a:r>
          </a:p>
          <a:p>
            <a:pPr indent="0" lvl="0" marL="0" marR="0" rtl="0" algn="l">
              <a:lnSpc>
                <a:spcPct val="80000"/>
              </a:lnSpc>
              <a:spcBef>
                <a:spcPts val="1000"/>
              </a:spcBef>
              <a:spcAft>
                <a:spcPts val="0"/>
              </a:spcAft>
              <a:buClr>
                <a:schemeClr val="dk1"/>
              </a:buClr>
              <a:buSzPct val="25000"/>
              <a:buFont typeface="Arial"/>
              <a:buNone/>
            </a:pPr>
            <a:r>
              <a:rPr b="0" baseline="0" i="0" lang="en-US" sz="2800" u="none" cap="none" strike="noStrike">
                <a:solidFill>
                  <a:schemeClr val="dk1"/>
                </a:solidFill>
                <a:latin typeface="Domine"/>
                <a:ea typeface="Domine"/>
                <a:cs typeface="Domine"/>
                <a:sym typeface="Domine"/>
                <a:rtl val="0"/>
              </a:rPr>
              <a:t>Introduce the main points or topics you will be writing about. However, be sure to find a way to connect how you started your essay to what your essay is about</a:t>
            </a:r>
            <a:r>
              <a:rPr b="0" baseline="0" i="0" lang="en-US" sz="2800" u="none" cap="none" strike="noStrike">
                <a:solidFill>
                  <a:schemeClr val="dk1"/>
                </a:solidFill>
                <a:latin typeface="Calibri"/>
                <a:ea typeface="Calibri"/>
                <a:cs typeface="Calibri"/>
                <a:sym typeface="Calibri"/>
                <a:rtl val="0"/>
              </a:rPr>
              <a:t>.</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 name="Shape 238"/>
        <p:cNvGrpSpPr/>
        <p:nvPr/>
      </p:nvGrpSpPr>
      <p:grpSpPr>
        <a:xfrm>
          <a:off x="0" y="0"/>
          <a:ext cx="0" cy="0"/>
          <a:chOff x="0" y="0"/>
          <a:chExt cx="0" cy="0"/>
        </a:xfrm>
      </p:grpSpPr>
      <p:sp>
        <p:nvSpPr>
          <p:cNvPr id="239" name="Shape 239"/>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chemeClr val="dk1"/>
              </a:buClr>
              <a:buSzPct val="25000"/>
              <a:buFont typeface="Domine"/>
              <a:buNone/>
            </a:pPr>
            <a:r>
              <a:rPr b="1" baseline="0" i="0" lang="en-US" sz="4400" u="none" cap="none" strike="noStrike">
                <a:solidFill>
                  <a:schemeClr val="dk1"/>
                </a:solidFill>
                <a:latin typeface="Domine"/>
                <a:ea typeface="Domine"/>
                <a:cs typeface="Domine"/>
                <a:sym typeface="Domine"/>
                <a:rtl val="0"/>
              </a:rPr>
              <a:t>Examples of Explaining the hook</a:t>
            </a:r>
          </a:p>
        </p:txBody>
      </p:sp>
      <p:sp>
        <p:nvSpPr>
          <p:cNvPr id="240" name="Shape 240"/>
          <p:cNvSpPr txBox="1"/>
          <p:nvPr>
            <p:ph idx="1" type="body"/>
          </p:nvPr>
        </p:nvSpPr>
        <p:spPr>
          <a:xfrm>
            <a:off x="838200" y="1825625"/>
            <a:ext cx="10515599" cy="4351338"/>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chemeClr val="dk1"/>
              </a:buClr>
              <a:buSzPct val="25000"/>
              <a:buFont typeface="Arial"/>
              <a:buNone/>
            </a:pPr>
            <a:r>
              <a:rPr b="0" baseline="0" i="0" lang="en-US" sz="2200" u="none" cap="none" strike="noStrike">
                <a:solidFill>
                  <a:schemeClr val="dk1"/>
                </a:solidFill>
                <a:latin typeface="Domine"/>
                <a:ea typeface="Domine"/>
                <a:cs typeface="Domine"/>
                <a:sym typeface="Domine"/>
                <a:rtl val="0"/>
              </a:rPr>
              <a:t>Example:</a:t>
            </a:r>
            <a:br>
              <a:rPr b="0" baseline="0" i="0" lang="en-US" sz="2200" u="none" cap="none" strike="noStrike">
                <a:solidFill>
                  <a:schemeClr val="dk1"/>
                </a:solidFill>
                <a:latin typeface="Domine"/>
                <a:ea typeface="Domine"/>
                <a:cs typeface="Domine"/>
                <a:sym typeface="Domine"/>
                <a:rtl val="0"/>
              </a:rPr>
            </a:br>
          </a:p>
          <a:p>
            <a:pPr indent="-228600" lvl="1" marL="685800" marR="0" rtl="0" algn="l">
              <a:lnSpc>
                <a:spcPct val="80000"/>
              </a:lnSpc>
              <a:spcBef>
                <a:spcPts val="500"/>
              </a:spcBef>
              <a:spcAft>
                <a:spcPts val="0"/>
              </a:spcAft>
              <a:buClr>
                <a:schemeClr val="dk1"/>
              </a:buClr>
              <a:buSzPct val="100000"/>
              <a:buFont typeface="Arial"/>
              <a:buChar char="•"/>
            </a:pPr>
            <a:r>
              <a:rPr b="1" baseline="0" i="0" lang="en-US" sz="2200" u="none" cap="none" strike="noStrike">
                <a:solidFill>
                  <a:schemeClr val="dk1"/>
                </a:solidFill>
                <a:latin typeface="Domine"/>
                <a:ea typeface="Domine"/>
                <a:cs typeface="Domine"/>
                <a:sym typeface="Domine"/>
                <a:rtl val="0"/>
              </a:rPr>
              <a:t>Hook</a:t>
            </a:r>
            <a:r>
              <a:rPr b="0" baseline="0" i="0" lang="en-US" sz="2200" u="none" cap="none" strike="noStrike">
                <a:solidFill>
                  <a:schemeClr val="dk1"/>
                </a:solidFill>
                <a:latin typeface="Domine"/>
                <a:ea typeface="Domine"/>
                <a:cs typeface="Domine"/>
                <a:sym typeface="Domine"/>
                <a:rtl val="0"/>
              </a:rPr>
              <a:t>: "'Your time is limited, so don't waste it living someone else's life.'"</a:t>
            </a:r>
          </a:p>
          <a:p>
            <a:pPr indent="-228600" lvl="1" marL="685800" marR="0" rtl="0" algn="l">
              <a:lnSpc>
                <a:spcPct val="80000"/>
              </a:lnSpc>
              <a:spcBef>
                <a:spcPts val="500"/>
              </a:spcBef>
              <a:spcAft>
                <a:spcPts val="0"/>
              </a:spcAft>
              <a:buClr>
                <a:schemeClr val="dk1"/>
              </a:buClr>
              <a:buSzPct val="100000"/>
              <a:buFont typeface="Arial"/>
              <a:buChar char="•"/>
            </a:pPr>
            <a:r>
              <a:rPr b="1" baseline="0" i="0" lang="en-US" sz="2200" u="none" cap="none" strike="noStrike">
                <a:solidFill>
                  <a:schemeClr val="dk1"/>
                </a:solidFill>
                <a:latin typeface="Domine"/>
                <a:ea typeface="Domine"/>
                <a:cs typeface="Domine"/>
                <a:sym typeface="Domine"/>
                <a:rtl val="0"/>
              </a:rPr>
              <a:t>Explanation</a:t>
            </a:r>
            <a:r>
              <a:rPr b="0" baseline="0" i="0" lang="en-US" sz="2200" u="none" cap="none" strike="noStrike">
                <a:solidFill>
                  <a:schemeClr val="dk1"/>
                </a:solidFill>
                <a:latin typeface="Domine"/>
                <a:ea typeface="Domine"/>
                <a:cs typeface="Domine"/>
                <a:sym typeface="Domine"/>
                <a:rtl val="0"/>
              </a:rPr>
              <a:t>: "In his famous Stanford commencement address, Steve Jobs explained how death was an important motivator that kept him focused and helped him fearlessly innovate."</a:t>
            </a:r>
          </a:p>
          <a:p>
            <a:pPr indent="0" lvl="0" marL="0" marR="0" rtl="0" algn="l">
              <a:lnSpc>
                <a:spcPct val="80000"/>
              </a:lnSpc>
              <a:spcBef>
                <a:spcPts val="1000"/>
              </a:spcBef>
              <a:spcAft>
                <a:spcPts val="0"/>
              </a:spcAft>
              <a:buClr>
                <a:schemeClr val="dk1"/>
              </a:buClr>
              <a:buSzPct val="25000"/>
              <a:buFont typeface="Arial"/>
              <a:buNone/>
            </a:pPr>
            <a:r>
              <a:rPr b="0" baseline="0" i="0" lang="en-US" sz="2200" u="none" cap="none" strike="noStrike">
                <a:solidFill>
                  <a:schemeClr val="dk1"/>
                </a:solidFill>
                <a:latin typeface="Domine"/>
                <a:ea typeface="Domine"/>
                <a:cs typeface="Domine"/>
                <a:sym typeface="Domine"/>
                <a:rtl val="0"/>
              </a:rPr>
              <a:t>Example:</a:t>
            </a:r>
            <a:br>
              <a:rPr b="0" baseline="0" i="0" lang="en-US" sz="2200" u="none" cap="none" strike="noStrike">
                <a:solidFill>
                  <a:schemeClr val="dk1"/>
                </a:solidFill>
                <a:latin typeface="Domine"/>
                <a:ea typeface="Domine"/>
                <a:cs typeface="Domine"/>
                <a:sym typeface="Domine"/>
                <a:rtl val="0"/>
              </a:rPr>
            </a:br>
          </a:p>
          <a:p>
            <a:pPr indent="-228600" lvl="1" marL="685800" marR="0" rtl="0" algn="l">
              <a:lnSpc>
                <a:spcPct val="80000"/>
              </a:lnSpc>
              <a:spcBef>
                <a:spcPts val="500"/>
              </a:spcBef>
              <a:spcAft>
                <a:spcPts val="0"/>
              </a:spcAft>
              <a:buClr>
                <a:schemeClr val="dk1"/>
              </a:buClr>
              <a:buSzPct val="100000"/>
              <a:buFont typeface="Arial"/>
              <a:buChar char="•"/>
            </a:pPr>
            <a:r>
              <a:rPr b="1" baseline="0" i="0" lang="en-US" sz="2200" u="none" cap="none" strike="noStrike">
                <a:solidFill>
                  <a:schemeClr val="dk1"/>
                </a:solidFill>
                <a:latin typeface="Domine"/>
                <a:ea typeface="Domine"/>
                <a:cs typeface="Domine"/>
                <a:sym typeface="Domine"/>
                <a:rtl val="0"/>
              </a:rPr>
              <a:t>Hook</a:t>
            </a:r>
            <a:r>
              <a:rPr b="0" baseline="0" i="0" lang="en-US" sz="2200" u="none" cap="none" strike="noStrike">
                <a:solidFill>
                  <a:schemeClr val="dk1"/>
                </a:solidFill>
                <a:latin typeface="Domine"/>
                <a:ea typeface="Domine"/>
                <a:cs typeface="Domine"/>
                <a:sym typeface="Domine"/>
                <a:rtl val="0"/>
              </a:rPr>
              <a:t>: "How often do you walk past a building and wonder what it looked like 100 years ago?"</a:t>
            </a:r>
          </a:p>
          <a:p>
            <a:pPr indent="-228600" lvl="1" marL="685800" marR="0" rtl="0" algn="l">
              <a:lnSpc>
                <a:spcPct val="80000"/>
              </a:lnSpc>
              <a:spcBef>
                <a:spcPts val="500"/>
              </a:spcBef>
              <a:spcAft>
                <a:spcPts val="0"/>
              </a:spcAft>
              <a:buClr>
                <a:schemeClr val="dk1"/>
              </a:buClr>
              <a:buSzPct val="100000"/>
              <a:buFont typeface="Arial"/>
              <a:buChar char="•"/>
            </a:pPr>
            <a:r>
              <a:rPr b="1" baseline="0" i="0" lang="en-US" sz="2200" u="none" cap="none" strike="noStrike">
                <a:solidFill>
                  <a:schemeClr val="dk1"/>
                </a:solidFill>
                <a:latin typeface="Domine"/>
                <a:ea typeface="Domine"/>
                <a:cs typeface="Domine"/>
                <a:sym typeface="Domine"/>
                <a:rtl val="0"/>
              </a:rPr>
              <a:t>Explanation</a:t>
            </a:r>
            <a:r>
              <a:rPr b="0" baseline="0" i="0" lang="en-US" sz="2200" u="none" cap="none" strike="noStrike">
                <a:solidFill>
                  <a:schemeClr val="dk1"/>
                </a:solidFill>
                <a:latin typeface="Domine"/>
                <a:ea typeface="Domine"/>
                <a:cs typeface="Domine"/>
                <a:sym typeface="Domine"/>
                <a:rtl val="0"/>
              </a:rPr>
              <a:t>: "Technology has allowed us to send a man to the moon, develop vaccines for ailments like polio, and — now — plumb the depths of history for visual clues to our architectural past."</a:t>
            </a:r>
          </a:p>
          <a:p>
            <a:pPr indent="-50800" lvl="0" marL="228600" marR="0" rtl="0" algn="l">
              <a:lnSpc>
                <a:spcPct val="80000"/>
              </a:lnSpc>
              <a:spcBef>
                <a:spcPts val="1000"/>
              </a:spcBef>
              <a:spcAft>
                <a:spcPts val="0"/>
              </a:spcAft>
              <a:buClr>
                <a:schemeClr val="dk1"/>
              </a:buClr>
              <a:buFont typeface="Arial"/>
              <a:buNone/>
            </a:pPr>
            <a:r>
              <a:t/>
            </a:r>
            <a:endParaRPr b="0" baseline="0" i="0" sz="2800" u="none" cap="none" strike="noStrike">
              <a:solidFill>
                <a:schemeClr val="dk1"/>
              </a:solidFill>
              <a:latin typeface="Calibri"/>
              <a:ea typeface="Calibri"/>
              <a:cs typeface="Calibri"/>
              <a:sym typeface="Calibri"/>
              <a:rtl val="0"/>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x="0" y="0"/>
          <a:ext cx="0" cy="0"/>
          <a:chOff x="0" y="0"/>
          <a:chExt cx="0" cy="0"/>
        </a:xfrm>
      </p:grpSpPr>
      <p:sp>
        <p:nvSpPr>
          <p:cNvPr id="245" name="Shape 245"/>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chemeClr val="dk1"/>
              </a:buClr>
              <a:buSzPct val="25000"/>
              <a:buFont typeface="Domine"/>
              <a:buNone/>
            </a:pPr>
            <a:r>
              <a:rPr b="1" baseline="0" i="0" lang="en-US" sz="3600" u="none" cap="none" strike="noStrike">
                <a:solidFill>
                  <a:schemeClr val="dk1"/>
                </a:solidFill>
                <a:latin typeface="Domine"/>
                <a:ea typeface="Domine"/>
                <a:cs typeface="Domine"/>
                <a:sym typeface="Domine"/>
                <a:rtl val="0"/>
              </a:rPr>
              <a:t>Examples of Outlining the argument/paper</a:t>
            </a:r>
          </a:p>
        </p:txBody>
      </p:sp>
      <p:pic>
        <p:nvPicPr>
          <p:cNvPr id="246" name="Shape 246"/>
          <p:cNvPicPr preferRelativeResize="0"/>
          <p:nvPr>
            <p:ph idx="1" type="body"/>
          </p:nvPr>
        </p:nvPicPr>
        <p:blipFill rotWithShape="1">
          <a:blip r:embed="rId3">
            <a:alphaModFix/>
          </a:blip>
          <a:srcRect b="0" l="0" r="0" t="0"/>
          <a:stretch/>
        </p:blipFill>
        <p:spPr>
          <a:xfrm>
            <a:off x="1197736" y="1690689"/>
            <a:ext cx="9787944" cy="4194954"/>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x="0" y="0"/>
          <a:ext cx="0" cy="0"/>
          <a:chOff x="0" y="0"/>
          <a:chExt cx="0" cy="0"/>
        </a:xfrm>
      </p:grpSpPr>
      <p:sp>
        <p:nvSpPr>
          <p:cNvPr id="251" name="Shape 251"/>
          <p:cNvSpPr txBox="1"/>
          <p:nvPr>
            <p:ph type="title"/>
          </p:nvPr>
        </p:nvSpPr>
        <p:spPr>
          <a:xfrm>
            <a:off x="812368" y="346452"/>
            <a:ext cx="8229600" cy="1143000"/>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spcAft>
                <a:spcPts val="0"/>
              </a:spcAft>
              <a:buClr>
                <a:schemeClr val="dk1"/>
              </a:buClr>
              <a:buSzPct val="25000"/>
              <a:buFont typeface="Domine"/>
              <a:buNone/>
            </a:pPr>
            <a:r>
              <a:rPr b="1" baseline="0" i="0" lang="en-US" sz="4400" u="none" cap="none" strike="noStrike">
                <a:solidFill>
                  <a:schemeClr val="dk1"/>
                </a:solidFill>
                <a:latin typeface="Domine"/>
                <a:ea typeface="Domine"/>
                <a:cs typeface="Domine"/>
                <a:sym typeface="Domine"/>
                <a:rtl val="0"/>
              </a:rPr>
              <a:t>Time to Practice! </a:t>
            </a:r>
          </a:p>
        </p:txBody>
      </p:sp>
      <p:sp>
        <p:nvSpPr>
          <p:cNvPr id="252" name="Shape 252"/>
          <p:cNvSpPr txBox="1"/>
          <p:nvPr>
            <p:ph idx="1" type="body"/>
          </p:nvPr>
        </p:nvSpPr>
        <p:spPr>
          <a:xfrm>
            <a:off x="1369453" y="1251174"/>
            <a:ext cx="9144000" cy="5867400"/>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100000"/>
              <a:buFont typeface="Arial"/>
              <a:buChar char="•"/>
            </a:pPr>
            <a:r>
              <a:rPr b="0" baseline="0" i="0" lang="en-US" sz="2600" u="none" cap="none" strike="noStrike">
                <a:solidFill>
                  <a:schemeClr val="dk1"/>
                </a:solidFill>
                <a:latin typeface="Domine"/>
                <a:ea typeface="Domine"/>
                <a:cs typeface="Domine"/>
                <a:sym typeface="Domine"/>
                <a:rtl val="0"/>
              </a:rPr>
              <a:t>Now it is time to start your hook hunt </a:t>
            </a:r>
          </a:p>
          <a:p>
            <a:pPr indent="0" lvl="0" marL="0" marR="0" rtl="0" algn="l">
              <a:lnSpc>
                <a:spcPct val="90000"/>
              </a:lnSpc>
              <a:spcBef>
                <a:spcPts val="1000"/>
              </a:spcBef>
              <a:spcAft>
                <a:spcPts val="0"/>
              </a:spcAft>
              <a:buClr>
                <a:schemeClr val="dk1"/>
              </a:buClr>
              <a:buSzPct val="25000"/>
              <a:buFont typeface="Arial"/>
              <a:buNone/>
            </a:pPr>
            <a:r>
              <a:rPr b="0" baseline="0" i="0" lang="en-US" sz="2600" u="none" cap="none" strike="noStrike">
                <a:solidFill>
                  <a:schemeClr val="dk1"/>
                </a:solidFill>
                <a:latin typeface="Domine"/>
                <a:ea typeface="Domine"/>
                <a:cs typeface="Domine"/>
                <a:sym typeface="Domine"/>
                <a:rtl val="0"/>
              </a:rPr>
              <a:t>DIRECTIONS:</a:t>
            </a:r>
          </a:p>
          <a:p>
            <a:pPr indent="-228600" lvl="0" marL="228600" marR="0" rtl="0" algn="l">
              <a:lnSpc>
                <a:spcPct val="90000"/>
              </a:lnSpc>
              <a:spcBef>
                <a:spcPts val="1000"/>
              </a:spcBef>
              <a:spcAft>
                <a:spcPts val="0"/>
              </a:spcAft>
              <a:buClr>
                <a:schemeClr val="dk1"/>
              </a:buClr>
              <a:buSzPct val="100000"/>
              <a:buFont typeface="Arial"/>
              <a:buChar char="•"/>
            </a:pPr>
            <a:r>
              <a:rPr b="0" baseline="0" i="0" lang="en-US" sz="2600" u="none" cap="none" strike="noStrike">
                <a:solidFill>
                  <a:schemeClr val="dk1"/>
                </a:solidFill>
                <a:latin typeface="Domine"/>
                <a:ea typeface="Domine"/>
                <a:cs typeface="Domine"/>
                <a:sym typeface="Domine"/>
                <a:rtl val="0"/>
              </a:rPr>
              <a:t>Grab a children’s book, or young adult novel, and open it to the first page read the first paragraph, or page, of each of the books and </a:t>
            </a:r>
            <a:r>
              <a:rPr b="1" baseline="0" i="0" lang="en-US" sz="2600" u="none" cap="none" strike="noStrike">
                <a:solidFill>
                  <a:schemeClr val="dk1"/>
                </a:solidFill>
                <a:latin typeface="Domine"/>
                <a:ea typeface="Domine"/>
                <a:cs typeface="Domine"/>
                <a:sym typeface="Domine"/>
                <a:rtl val="0"/>
              </a:rPr>
              <a:t>choose the best three hooks</a:t>
            </a:r>
            <a:r>
              <a:rPr b="0" baseline="0" i="0" lang="en-US" sz="2600" u="none" cap="none" strike="noStrike">
                <a:solidFill>
                  <a:schemeClr val="dk1"/>
                </a:solidFill>
                <a:latin typeface="Domine"/>
                <a:ea typeface="Domine"/>
                <a:cs typeface="Domine"/>
                <a:sym typeface="Domine"/>
                <a:rtl val="0"/>
              </a:rPr>
              <a:t>. </a:t>
            </a:r>
          </a:p>
          <a:p>
            <a:pPr indent="0" lvl="0" marL="0" marR="0" rtl="0" algn="l">
              <a:lnSpc>
                <a:spcPct val="90000"/>
              </a:lnSpc>
              <a:spcBef>
                <a:spcPts val="1000"/>
              </a:spcBef>
              <a:spcAft>
                <a:spcPts val="0"/>
              </a:spcAft>
              <a:buClr>
                <a:schemeClr val="dk1"/>
              </a:buClr>
              <a:buSzPct val="25000"/>
              <a:buFont typeface="Arial"/>
              <a:buNone/>
            </a:pPr>
            <a:r>
              <a:rPr b="0" baseline="0" i="0" lang="en-US" sz="2600" u="none" cap="none" strike="noStrike">
                <a:solidFill>
                  <a:schemeClr val="dk1"/>
                </a:solidFill>
                <a:latin typeface="Domine"/>
                <a:ea typeface="Domine"/>
                <a:cs typeface="Domine"/>
                <a:sym typeface="Domine"/>
                <a:rtl val="0"/>
              </a:rPr>
              <a:t>	*You may want to look at several books- don’t 	just choose the first three you find.</a:t>
            </a:r>
          </a:p>
          <a:p>
            <a:pPr indent="-228600" lvl="0" marL="228600" marR="0" rtl="0" algn="l">
              <a:lnSpc>
                <a:spcPct val="90000"/>
              </a:lnSpc>
              <a:spcBef>
                <a:spcPts val="1000"/>
              </a:spcBef>
              <a:spcAft>
                <a:spcPts val="0"/>
              </a:spcAft>
              <a:buClr>
                <a:schemeClr val="dk1"/>
              </a:buClr>
              <a:buSzPct val="100000"/>
              <a:buFont typeface="Arial"/>
              <a:buChar char="•"/>
            </a:pPr>
            <a:r>
              <a:rPr b="0" baseline="0" i="0" lang="en-US" sz="2600" u="none" cap="none" strike="noStrike">
                <a:solidFill>
                  <a:schemeClr val="dk1"/>
                </a:solidFill>
                <a:latin typeface="Domine"/>
                <a:ea typeface="Domine"/>
                <a:cs typeface="Domine"/>
                <a:sym typeface="Domine"/>
                <a:rtl val="0"/>
              </a:rPr>
              <a:t>record these hooks, along with the book titles and authors’ names, on the </a:t>
            </a:r>
            <a:r>
              <a:rPr b="0" baseline="0" i="0" lang="en-US" sz="2600" u="sng" cap="none" strike="noStrike">
                <a:solidFill>
                  <a:schemeClr val="hlink"/>
                </a:solidFill>
                <a:latin typeface="Domine"/>
                <a:ea typeface="Domine"/>
                <a:cs typeface="Domine"/>
                <a:sym typeface="Domine"/>
                <a:hlinkClick r:id="rId3"/>
                <a:rtl val="0"/>
              </a:rPr>
              <a:t>Hook Hunt</a:t>
            </a:r>
            <a:r>
              <a:rPr b="0" baseline="0" i="0" lang="en-US" sz="2600" u="none" cap="none" strike="noStrike">
                <a:solidFill>
                  <a:schemeClr val="dk1"/>
                </a:solidFill>
                <a:latin typeface="Domine"/>
                <a:ea typeface="Domine"/>
                <a:cs typeface="Domine"/>
                <a:sym typeface="Domine"/>
                <a:rtl val="0"/>
              </a:rPr>
              <a:t> worksheet</a:t>
            </a:r>
          </a:p>
          <a:p>
            <a:pPr indent="-228600" lvl="0" marL="228600" marR="0" rtl="0" algn="l">
              <a:lnSpc>
                <a:spcPct val="90000"/>
              </a:lnSpc>
              <a:spcBef>
                <a:spcPts val="1000"/>
              </a:spcBef>
              <a:spcAft>
                <a:spcPts val="0"/>
              </a:spcAft>
              <a:buClr>
                <a:schemeClr val="dk1"/>
              </a:buClr>
              <a:buSzPct val="100000"/>
              <a:buFont typeface="Arial"/>
              <a:buChar char="•"/>
            </a:pPr>
            <a:r>
              <a:rPr b="0" baseline="0" i="0" lang="en-US" sz="2600" u="none" cap="none" strike="noStrike">
                <a:solidFill>
                  <a:schemeClr val="dk1"/>
                </a:solidFill>
                <a:latin typeface="Domine"/>
                <a:ea typeface="Domine"/>
                <a:cs typeface="Domine"/>
                <a:sym typeface="Domine"/>
                <a:rtl val="0"/>
              </a:rPr>
              <a:t>justify your choices by filling in the reason why you chose each hook.</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x="0" y="0"/>
          <a:ext cx="0" cy="0"/>
          <a:chOff x="0" y="0"/>
          <a:chExt cx="0" cy="0"/>
        </a:xfrm>
      </p:grpSpPr>
      <p:sp>
        <p:nvSpPr>
          <p:cNvPr id="257" name="Shape 257"/>
          <p:cNvSpPr txBox="1"/>
          <p:nvPr>
            <p:ph type="title"/>
          </p:nvPr>
        </p:nvSpPr>
        <p:spPr>
          <a:xfrm>
            <a:off x="1905000" y="304800"/>
            <a:ext cx="8229600" cy="1143000"/>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spcAft>
                <a:spcPts val="0"/>
              </a:spcAft>
              <a:buClr>
                <a:schemeClr val="dk1"/>
              </a:buClr>
              <a:buSzPct val="25000"/>
              <a:buFont typeface="Domine"/>
              <a:buNone/>
            </a:pPr>
            <a:r>
              <a:rPr b="1" baseline="0" i="0" lang="en-US" sz="4400" u="none" cap="none" strike="noStrike">
                <a:solidFill>
                  <a:schemeClr val="dk1"/>
                </a:solidFill>
                <a:latin typeface="Domine"/>
                <a:ea typeface="Domine"/>
                <a:cs typeface="Domine"/>
                <a:sym typeface="Domine"/>
                <a:rtl val="0"/>
              </a:rPr>
              <a:t>Think Pair Share</a:t>
            </a:r>
          </a:p>
        </p:txBody>
      </p:sp>
      <p:sp>
        <p:nvSpPr>
          <p:cNvPr id="258" name="Shape 258"/>
          <p:cNvSpPr txBox="1"/>
          <p:nvPr>
            <p:ph idx="1" type="body"/>
          </p:nvPr>
        </p:nvSpPr>
        <p:spPr>
          <a:xfrm>
            <a:off x="1752600" y="1524000"/>
            <a:ext cx="8458200" cy="5181600"/>
          </a:xfrm>
          <a:prstGeom prst="rect">
            <a:avLst/>
          </a:prstGeom>
          <a:noFill/>
          <a:ln>
            <a:noFill/>
          </a:ln>
        </p:spPr>
        <p:txBody>
          <a:bodyPr anchorCtr="0" anchor="t" bIns="45700" lIns="91425" rIns="91425" tIns="45700">
            <a:noAutofit/>
          </a:bodyPr>
          <a:lstStyle/>
          <a:p>
            <a:pPr indent="-228600" lvl="0" marL="228600" marR="0" rtl="0" algn="l">
              <a:lnSpc>
                <a:spcPct val="80000"/>
              </a:lnSpc>
              <a:spcBef>
                <a:spcPts val="0"/>
              </a:spcBef>
              <a:spcAft>
                <a:spcPts val="0"/>
              </a:spcAft>
              <a:buClr>
                <a:schemeClr val="dk1"/>
              </a:buClr>
              <a:buSzPct val="212535"/>
              <a:buFont typeface="Arial"/>
              <a:buChar char="•"/>
            </a:pPr>
            <a:r>
              <a:rPr b="0" baseline="0" i="0" lang="en-US" sz="2800" u="none" cap="none" strike="noStrike">
                <a:solidFill>
                  <a:schemeClr val="dk1"/>
                </a:solidFill>
                <a:latin typeface="Domine"/>
                <a:ea typeface="Domine"/>
                <a:cs typeface="Domine"/>
                <a:sym typeface="Domine"/>
                <a:rtl val="0"/>
              </a:rPr>
              <a:t> Get with your assigned partner and take turns reading all </a:t>
            </a:r>
            <a:r>
              <a:rPr b="1" baseline="0" i="0" lang="en-US" sz="3600" u="none" cap="none" strike="noStrike">
                <a:solidFill>
                  <a:schemeClr val="dk1"/>
                </a:solidFill>
                <a:latin typeface="Domine"/>
                <a:ea typeface="Domine"/>
                <a:cs typeface="Domine"/>
                <a:sym typeface="Domine"/>
                <a:rtl val="0"/>
              </a:rPr>
              <a:t>3</a:t>
            </a:r>
            <a:r>
              <a:rPr b="0" baseline="0" i="0" lang="en-US" sz="2800" u="none" cap="none" strike="noStrike">
                <a:solidFill>
                  <a:schemeClr val="dk1"/>
                </a:solidFill>
                <a:latin typeface="Domine"/>
                <a:ea typeface="Domine"/>
                <a:cs typeface="Domine"/>
                <a:sym typeface="Domine"/>
                <a:rtl val="0"/>
              </a:rPr>
              <a:t> of the hooks you have found.</a:t>
            </a:r>
          </a:p>
          <a:p>
            <a:pPr indent="-228600" lvl="0" marL="228600" marR="0" rtl="0" algn="l">
              <a:lnSpc>
                <a:spcPct val="80000"/>
              </a:lnSpc>
              <a:spcBef>
                <a:spcPts val="1000"/>
              </a:spcBef>
              <a:spcAft>
                <a:spcPts val="0"/>
              </a:spcAft>
              <a:buClr>
                <a:schemeClr val="dk1"/>
              </a:buClr>
              <a:buSzPct val="100000"/>
              <a:buFont typeface="Arial"/>
              <a:buChar char="•"/>
            </a:pPr>
            <a:r>
              <a:rPr b="0" baseline="0" i="0" lang="en-US" sz="2800" u="none" cap="none" strike="noStrike">
                <a:solidFill>
                  <a:schemeClr val="dk1"/>
                </a:solidFill>
                <a:latin typeface="Domine"/>
                <a:ea typeface="Domine"/>
                <a:cs typeface="Domine"/>
                <a:sym typeface="Domine"/>
                <a:rtl val="0"/>
              </a:rPr>
              <a:t>After you have each read all of your hooks- determine which hook of yours you each like the best and draw a STAR next to it. </a:t>
            </a:r>
          </a:p>
          <a:p>
            <a:pPr indent="-50800" lvl="0" marL="228600" marR="0" rtl="0" algn="l">
              <a:lnSpc>
                <a:spcPct val="80000"/>
              </a:lnSpc>
              <a:spcBef>
                <a:spcPts val="1000"/>
              </a:spcBef>
              <a:spcAft>
                <a:spcPts val="0"/>
              </a:spcAft>
              <a:buClr>
                <a:schemeClr val="dk1"/>
              </a:buClr>
              <a:buFont typeface="Arial"/>
              <a:buNone/>
            </a:pPr>
            <a:r>
              <a:t/>
            </a:r>
            <a:endParaRPr b="0" baseline="0" i="0" sz="2800" u="none" cap="none" strike="noStrike">
              <a:solidFill>
                <a:schemeClr val="dk1"/>
              </a:solidFill>
              <a:latin typeface="Domine"/>
              <a:ea typeface="Domine"/>
              <a:cs typeface="Domine"/>
              <a:sym typeface="Domine"/>
              <a:rtl val="0"/>
            </a:endParaRPr>
          </a:p>
          <a:p>
            <a:pPr indent="-50800" lvl="0" marL="228600" marR="0" rtl="0" algn="l">
              <a:lnSpc>
                <a:spcPct val="80000"/>
              </a:lnSpc>
              <a:spcBef>
                <a:spcPts val="1000"/>
              </a:spcBef>
              <a:spcAft>
                <a:spcPts val="0"/>
              </a:spcAft>
              <a:buClr>
                <a:schemeClr val="dk1"/>
              </a:buClr>
              <a:buFont typeface="Arial"/>
              <a:buNone/>
            </a:pPr>
            <a:r>
              <a:t/>
            </a:r>
            <a:endParaRPr b="0" baseline="0" i="0" sz="2800" u="none" cap="none" strike="noStrike">
              <a:solidFill>
                <a:schemeClr val="dk1"/>
              </a:solidFill>
              <a:latin typeface="Domine"/>
              <a:ea typeface="Domine"/>
              <a:cs typeface="Domine"/>
              <a:sym typeface="Domine"/>
              <a:rtl val="0"/>
            </a:endParaRPr>
          </a:p>
          <a:p>
            <a:pPr indent="-50800" lvl="0" marL="228600" marR="0" rtl="0" algn="l">
              <a:lnSpc>
                <a:spcPct val="80000"/>
              </a:lnSpc>
              <a:spcBef>
                <a:spcPts val="1000"/>
              </a:spcBef>
              <a:spcAft>
                <a:spcPts val="0"/>
              </a:spcAft>
              <a:buClr>
                <a:schemeClr val="dk1"/>
              </a:buClr>
              <a:buFont typeface="Arial"/>
              <a:buNone/>
            </a:pPr>
            <a:r>
              <a:t/>
            </a:r>
            <a:endParaRPr b="0" baseline="0" i="0" sz="2800" u="none" cap="none" strike="noStrike">
              <a:solidFill>
                <a:schemeClr val="dk1"/>
              </a:solidFill>
              <a:latin typeface="Domine"/>
              <a:ea typeface="Domine"/>
              <a:cs typeface="Domine"/>
              <a:sym typeface="Domine"/>
              <a:rtl val="0"/>
            </a:endParaRPr>
          </a:p>
          <a:p>
            <a:pPr indent="0" lvl="0" marL="0" marR="0" rtl="0" algn="l">
              <a:lnSpc>
                <a:spcPct val="80000"/>
              </a:lnSpc>
              <a:spcBef>
                <a:spcPts val="1000"/>
              </a:spcBef>
              <a:spcAft>
                <a:spcPts val="0"/>
              </a:spcAft>
              <a:buClr>
                <a:schemeClr val="dk1"/>
              </a:buClr>
              <a:buFont typeface="Arial"/>
              <a:buNone/>
            </a:pPr>
            <a:r>
              <a:t/>
            </a:r>
            <a:endParaRPr b="0" baseline="0" i="0" sz="2800" u="none" cap="none" strike="noStrike">
              <a:solidFill>
                <a:schemeClr val="dk1"/>
              </a:solidFill>
              <a:latin typeface="Domine"/>
              <a:ea typeface="Domine"/>
              <a:cs typeface="Domine"/>
              <a:sym typeface="Domine"/>
              <a:rtl val="0"/>
            </a:endParaRPr>
          </a:p>
          <a:p>
            <a:pPr indent="0" lvl="0" marL="0" marR="0" rtl="0" algn="ctr">
              <a:lnSpc>
                <a:spcPct val="80000"/>
              </a:lnSpc>
              <a:spcBef>
                <a:spcPts val="1000"/>
              </a:spcBef>
              <a:spcAft>
                <a:spcPts val="0"/>
              </a:spcAft>
              <a:buClr>
                <a:schemeClr val="dk1"/>
              </a:buClr>
              <a:buSzPct val="25000"/>
              <a:buFont typeface="Arial"/>
              <a:buNone/>
            </a:pPr>
            <a:r>
              <a:rPr b="1" baseline="0" i="0" lang="en-US" sz="3600" u="none" cap="none" strike="noStrike">
                <a:solidFill>
                  <a:schemeClr val="dk1"/>
                </a:solidFill>
                <a:latin typeface="Domine"/>
                <a:ea typeface="Domine"/>
                <a:cs typeface="Domine"/>
                <a:sym typeface="Domine"/>
                <a:rtl val="0"/>
              </a:rPr>
              <a:t>PREPARE TO SHARE! </a:t>
            </a:r>
          </a:p>
        </p:txBody>
      </p:sp>
      <p:pic>
        <p:nvPicPr>
          <p:cNvPr id="259" name="Shape 259"/>
          <p:cNvPicPr preferRelativeResize="0"/>
          <p:nvPr/>
        </p:nvPicPr>
        <p:blipFill rotWithShape="1">
          <a:blip r:embed="rId3">
            <a:alphaModFix/>
          </a:blip>
          <a:srcRect b="0" l="0" r="0" t="0"/>
          <a:stretch/>
        </p:blipFill>
        <p:spPr>
          <a:xfrm>
            <a:off x="5046696" y="4114800"/>
            <a:ext cx="1946206" cy="1447800"/>
          </a:xfrm>
          <a:prstGeom prst="rect">
            <a:avLst/>
          </a:prstGeom>
          <a:noFill/>
          <a:ln>
            <a:noFill/>
          </a:ln>
        </p:spPr>
      </p:pic>
      <p:pic>
        <p:nvPicPr>
          <p:cNvPr id="260" name="Shape 260"/>
          <p:cNvPicPr preferRelativeResize="0"/>
          <p:nvPr/>
        </p:nvPicPr>
        <p:blipFill rotWithShape="1">
          <a:blip r:embed="rId4">
            <a:alphaModFix/>
          </a:blip>
          <a:srcRect b="0" l="0" r="0" t="0"/>
          <a:stretch/>
        </p:blipFill>
        <p:spPr>
          <a:xfrm>
            <a:off x="8458200" y="0"/>
            <a:ext cx="1828800" cy="1676399"/>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4" name="Shape 264"/>
        <p:cNvGrpSpPr/>
        <p:nvPr/>
      </p:nvGrpSpPr>
      <p:grpSpPr>
        <a:xfrm>
          <a:off x="0" y="0"/>
          <a:ext cx="0" cy="0"/>
          <a:chOff x="0" y="0"/>
          <a:chExt cx="0" cy="0"/>
        </a:xfrm>
      </p:grpSpPr>
      <p:sp>
        <p:nvSpPr>
          <p:cNvPr id="265" name="Shape 265"/>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chemeClr val="dk1"/>
              </a:buClr>
              <a:buSzPct val="25000"/>
              <a:buFont typeface="Domine"/>
              <a:buNone/>
            </a:pPr>
            <a:r>
              <a:rPr b="1" baseline="0" i="0" lang="en-US" sz="4400" u="none" cap="none" strike="noStrike">
                <a:solidFill>
                  <a:schemeClr val="dk1"/>
                </a:solidFill>
                <a:latin typeface="Domine"/>
                <a:ea typeface="Domine"/>
                <a:cs typeface="Domine"/>
                <a:sym typeface="Domine"/>
                <a:rtl val="0"/>
              </a:rPr>
              <a:t>What Did We Notice? </a:t>
            </a:r>
          </a:p>
        </p:txBody>
      </p:sp>
      <p:sp>
        <p:nvSpPr>
          <p:cNvPr id="266" name="Shape 266"/>
          <p:cNvSpPr txBox="1"/>
          <p:nvPr>
            <p:ph idx="1" type="body"/>
          </p:nvPr>
        </p:nvSpPr>
        <p:spPr>
          <a:xfrm>
            <a:off x="838200" y="1825625"/>
            <a:ext cx="10515599" cy="4351338"/>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100000"/>
              <a:buFont typeface="Arial"/>
              <a:buChar char="•"/>
            </a:pPr>
            <a:r>
              <a:rPr b="0" baseline="0" i="0" lang="en-US" sz="3200" u="none" cap="none" strike="noStrike">
                <a:solidFill>
                  <a:schemeClr val="dk1"/>
                </a:solidFill>
                <a:latin typeface="Domine"/>
                <a:ea typeface="Domine"/>
                <a:cs typeface="Domine"/>
                <a:sym typeface="Domine"/>
                <a:rtl val="0"/>
              </a:rPr>
              <a:t>Which hooks grabbed your attention the most? Why do you think they were so impactful? </a:t>
            </a:r>
          </a:p>
          <a:p>
            <a:pPr indent="-228600" lvl="0" marL="228600" marR="0" rtl="0" algn="l">
              <a:lnSpc>
                <a:spcPct val="90000"/>
              </a:lnSpc>
              <a:spcBef>
                <a:spcPts val="1000"/>
              </a:spcBef>
              <a:spcAft>
                <a:spcPts val="0"/>
              </a:spcAft>
              <a:buClr>
                <a:schemeClr val="dk1"/>
              </a:buClr>
              <a:buSzPct val="100000"/>
              <a:buFont typeface="Arial"/>
              <a:buChar char="•"/>
            </a:pPr>
            <a:r>
              <a:rPr b="0" baseline="0" i="0" lang="en-US" sz="3200" u="none" cap="none" strike="noStrike">
                <a:solidFill>
                  <a:schemeClr val="dk1"/>
                </a:solidFill>
                <a:latin typeface="Domine"/>
                <a:ea typeface="Domine"/>
                <a:cs typeface="Domine"/>
                <a:sym typeface="Domine"/>
                <a:rtl val="0"/>
              </a:rPr>
              <a:t>What personal strategies did you use when creating your own hooks today? What have you used in the past? </a:t>
            </a:r>
          </a:p>
          <a:p>
            <a:pPr indent="-228600" lvl="0" marL="228600" marR="0" rtl="0" algn="l">
              <a:lnSpc>
                <a:spcPct val="90000"/>
              </a:lnSpc>
              <a:spcBef>
                <a:spcPts val="1000"/>
              </a:spcBef>
              <a:spcAft>
                <a:spcPts val="0"/>
              </a:spcAft>
              <a:buClr>
                <a:schemeClr val="dk1"/>
              </a:buClr>
              <a:buSzPct val="100000"/>
              <a:buFont typeface="Arial"/>
              <a:buChar char="•"/>
            </a:pPr>
            <a:r>
              <a:rPr b="0" baseline="0" i="0" lang="en-US" sz="3200" u="none" cap="none" strike="noStrike">
                <a:solidFill>
                  <a:schemeClr val="dk1"/>
                </a:solidFill>
                <a:latin typeface="Domine"/>
                <a:ea typeface="Domine"/>
                <a:cs typeface="Domine"/>
                <a:sym typeface="Domine"/>
                <a:rtl val="0"/>
              </a:rPr>
              <a:t>Why is a “good” hook so important in writing? </a:t>
            </a:r>
          </a:p>
        </p:txBody>
      </p:sp>
      <p:pic>
        <p:nvPicPr>
          <p:cNvPr id="267" name="Shape 267"/>
          <p:cNvPicPr preferRelativeResize="0"/>
          <p:nvPr/>
        </p:nvPicPr>
        <p:blipFill rotWithShape="1">
          <a:blip r:embed="rId3">
            <a:alphaModFix/>
          </a:blip>
          <a:srcRect b="0" l="0" r="0" t="0"/>
          <a:stretch/>
        </p:blipFill>
        <p:spPr>
          <a:xfrm>
            <a:off x="8001000" y="685800"/>
            <a:ext cx="2286000" cy="1371598"/>
          </a:xfrm>
          <a:prstGeom prst="rect">
            <a:avLst/>
          </a:prstGeom>
          <a:noFill/>
          <a:ln>
            <a:noFill/>
          </a:ln>
        </p:spPr>
      </p:pic>
      <p:pic>
        <p:nvPicPr>
          <p:cNvPr id="268" name="Shape 268"/>
          <p:cNvPicPr preferRelativeResize="0"/>
          <p:nvPr/>
        </p:nvPicPr>
        <p:blipFill rotWithShape="1">
          <a:blip r:embed="rId4">
            <a:alphaModFix/>
          </a:blip>
          <a:srcRect b="0" l="0" r="0" t="0"/>
          <a:stretch/>
        </p:blipFill>
        <p:spPr>
          <a:xfrm>
            <a:off x="4572001" y="5562828"/>
            <a:ext cx="1828570" cy="1295172"/>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chemeClr val="dk1"/>
              </a:buClr>
              <a:buSzPct val="25000"/>
              <a:buFont typeface="Calibri"/>
              <a:buNone/>
            </a:pPr>
            <a:r>
              <a:rPr b="0" baseline="0" i="0" lang="en-US" sz="4400" u="none" cap="none" strike="noStrike">
                <a:solidFill>
                  <a:schemeClr val="dk1"/>
                </a:solidFill>
                <a:latin typeface="Calibri"/>
                <a:ea typeface="Calibri"/>
                <a:cs typeface="Calibri"/>
                <a:sym typeface="Calibri"/>
                <a:rtl val="0"/>
              </a:rPr>
              <a:t>What is a Hook? </a:t>
            </a:r>
          </a:p>
        </p:txBody>
      </p:sp>
      <p:sp>
        <p:nvSpPr>
          <p:cNvPr id="95" name="Shape 95"/>
          <p:cNvSpPr txBox="1"/>
          <p:nvPr>
            <p:ph idx="1" type="body"/>
          </p:nvPr>
        </p:nvSpPr>
        <p:spPr>
          <a:xfrm>
            <a:off x="838200" y="1825625"/>
            <a:ext cx="10515599" cy="4351338"/>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100000"/>
              <a:buFont typeface="Arial"/>
              <a:buChar char="•"/>
            </a:pPr>
            <a:r>
              <a:rPr b="0" baseline="0" i="0" lang="en-US" sz="3600" u="none" cap="none" strike="noStrike">
                <a:solidFill>
                  <a:schemeClr val="dk1"/>
                </a:solidFill>
                <a:latin typeface="Domine"/>
                <a:ea typeface="Domine"/>
                <a:cs typeface="Domine"/>
                <a:sym typeface="Domine"/>
                <a:rtl val="0"/>
              </a:rPr>
              <a:t>An essay hook usually comes at the beginning of an essay's introductory paragraph and consists of an intriguing or vivid fact, detail or anecdote that introduces the essay topic.</a:t>
            </a:r>
          </a:p>
          <a:p>
            <a:pPr indent="0" lvl="0" marL="0" marR="0" rtl="0" algn="l">
              <a:lnSpc>
                <a:spcPct val="90000"/>
              </a:lnSpc>
              <a:spcBef>
                <a:spcPts val="1000"/>
              </a:spcBef>
              <a:spcAft>
                <a:spcPts val="0"/>
              </a:spcAft>
              <a:buClr>
                <a:schemeClr val="dk1"/>
              </a:buClr>
              <a:buFont typeface="Arial"/>
              <a:buNone/>
            </a:pPr>
            <a:r>
              <a:t/>
            </a:r>
            <a:endParaRPr b="0" baseline="0" i="0" sz="2800" u="none" cap="none" strike="noStrike">
              <a:solidFill>
                <a:schemeClr val="dk1"/>
              </a:solidFill>
              <a:latin typeface="Calibri"/>
              <a:ea typeface="Calibri"/>
              <a:cs typeface="Calibri"/>
              <a:sym typeface="Calibri"/>
              <a:rtl val="0"/>
            </a:endParaRPr>
          </a:p>
        </p:txBody>
      </p:sp>
      <p:pic>
        <p:nvPicPr>
          <p:cNvPr id="96" name="Shape 96"/>
          <p:cNvPicPr preferRelativeResize="0"/>
          <p:nvPr/>
        </p:nvPicPr>
        <p:blipFill rotWithShape="1">
          <a:blip r:embed="rId3">
            <a:alphaModFix/>
          </a:blip>
          <a:srcRect b="0" l="0" r="0" t="0"/>
          <a:stretch/>
        </p:blipFill>
        <p:spPr>
          <a:xfrm>
            <a:off x="2286000" y="4876801"/>
            <a:ext cx="2568650" cy="1707395"/>
          </a:xfrm>
          <a:prstGeom prst="rect">
            <a:avLst/>
          </a:prstGeom>
          <a:noFill/>
          <a:ln>
            <a:noFill/>
          </a:ln>
        </p:spPr>
      </p:pic>
      <p:pic>
        <p:nvPicPr>
          <p:cNvPr id="97" name="Shape 97"/>
          <p:cNvPicPr preferRelativeResize="0"/>
          <p:nvPr/>
        </p:nvPicPr>
        <p:blipFill rotWithShape="1">
          <a:blip r:embed="rId4">
            <a:alphaModFix/>
          </a:blip>
          <a:srcRect b="0" l="0" r="0" t="0"/>
          <a:stretch/>
        </p:blipFill>
        <p:spPr>
          <a:xfrm>
            <a:off x="7543800" y="4526796"/>
            <a:ext cx="2816657" cy="20574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1981200" y="533400"/>
            <a:ext cx="8458200" cy="1313688"/>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chemeClr val="dk1"/>
              </a:buClr>
              <a:buSzPct val="25000"/>
              <a:buFont typeface="Calibri"/>
              <a:buNone/>
            </a:pPr>
            <a:r>
              <a:rPr b="0" baseline="0" i="0" lang="en-US" sz="4400" u="none" cap="none" strike="noStrike">
                <a:solidFill>
                  <a:schemeClr val="dk1"/>
                </a:solidFill>
                <a:latin typeface="Calibri"/>
                <a:ea typeface="Calibri"/>
                <a:cs typeface="Calibri"/>
                <a:sym typeface="Calibri"/>
                <a:rtl val="0"/>
              </a:rPr>
              <a:t>So What? How Important is a Hook?</a:t>
            </a:r>
          </a:p>
        </p:txBody>
      </p:sp>
      <p:sp>
        <p:nvSpPr>
          <p:cNvPr id="103" name="Shape 103"/>
          <p:cNvSpPr txBox="1"/>
          <p:nvPr>
            <p:ph idx="1" type="body"/>
          </p:nvPr>
        </p:nvSpPr>
        <p:spPr>
          <a:xfrm>
            <a:off x="1676400" y="1935480"/>
            <a:ext cx="8839199" cy="4693920"/>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100000"/>
              <a:buFont typeface="Arial"/>
              <a:buChar char="•"/>
            </a:pPr>
            <a:r>
              <a:rPr b="0" baseline="0" i="0" lang="en-US" sz="2600" u="none" cap="none" strike="noStrike">
                <a:solidFill>
                  <a:schemeClr val="dk1"/>
                </a:solidFill>
                <a:latin typeface="Domine"/>
                <a:ea typeface="Domine"/>
                <a:cs typeface="Domine"/>
                <a:sym typeface="Domine"/>
                <a:rtl val="0"/>
              </a:rPr>
              <a:t>Writers use essay hooks to catch the reader's attention and compel him/her to keep reading.</a:t>
            </a:r>
          </a:p>
          <a:p>
            <a:pPr indent="-228600" lvl="0" marL="228600" marR="0" rtl="0" algn="l">
              <a:lnSpc>
                <a:spcPct val="90000"/>
              </a:lnSpc>
              <a:spcBef>
                <a:spcPts val="1000"/>
              </a:spcBef>
              <a:spcAft>
                <a:spcPts val="0"/>
              </a:spcAft>
              <a:buClr>
                <a:schemeClr val="dk1"/>
              </a:buClr>
              <a:buSzPct val="100000"/>
              <a:buFont typeface="Arial"/>
              <a:buChar char="•"/>
            </a:pPr>
            <a:r>
              <a:rPr b="0" baseline="0" i="0" lang="en-US" sz="2600" u="none" cap="none" strike="noStrike">
                <a:solidFill>
                  <a:schemeClr val="dk1"/>
                </a:solidFill>
                <a:latin typeface="Domine"/>
                <a:ea typeface="Domine"/>
                <a:cs typeface="Domine"/>
                <a:sym typeface="Domine"/>
                <a:rtl val="0"/>
              </a:rPr>
              <a:t>Since many people will put down an essay after a boring introduction, a well-written hook often determines whether or not an essay is effective. </a:t>
            </a:r>
          </a:p>
          <a:p>
            <a:pPr indent="-228600" lvl="0" marL="228600" marR="0" rtl="0" algn="l">
              <a:lnSpc>
                <a:spcPct val="90000"/>
              </a:lnSpc>
              <a:spcBef>
                <a:spcPts val="1000"/>
              </a:spcBef>
              <a:spcAft>
                <a:spcPts val="0"/>
              </a:spcAft>
              <a:buClr>
                <a:schemeClr val="dk1"/>
              </a:buClr>
              <a:buSzPct val="100000"/>
              <a:buFont typeface="Arial"/>
              <a:buChar char="•"/>
            </a:pPr>
            <a:r>
              <a:rPr b="0" baseline="0" i="0" lang="en-US" sz="2600" u="none" cap="none" strike="noStrike">
                <a:solidFill>
                  <a:schemeClr val="dk1"/>
                </a:solidFill>
                <a:latin typeface="Domine"/>
                <a:ea typeface="Domine"/>
                <a:cs typeface="Domine"/>
                <a:sym typeface="Domine"/>
                <a:rtl val="0"/>
              </a:rPr>
              <a:t>Writers can choose to refer back to the hook in the conclusion of their essay in order for a “full circle”/ stylistic effect. </a:t>
            </a:r>
          </a:p>
          <a:p>
            <a:pPr indent="-228600" lvl="0" marL="228600" marR="0" rtl="0" algn="l">
              <a:lnSpc>
                <a:spcPct val="90000"/>
              </a:lnSpc>
              <a:spcBef>
                <a:spcPts val="1000"/>
              </a:spcBef>
              <a:spcAft>
                <a:spcPts val="0"/>
              </a:spcAft>
              <a:buClr>
                <a:schemeClr val="dk1"/>
              </a:buClr>
              <a:buSzPct val="100000"/>
              <a:buFont typeface="Arial"/>
              <a:buChar char="•"/>
            </a:pPr>
            <a:r>
              <a:rPr b="0" baseline="0" i="0" lang="en-US" sz="2600" u="none" cap="none" strike="noStrike">
                <a:solidFill>
                  <a:schemeClr val="dk1"/>
                </a:solidFill>
                <a:latin typeface="Domine"/>
                <a:ea typeface="Domine"/>
                <a:cs typeface="Domine"/>
                <a:sym typeface="Domine"/>
                <a:rtl val="0"/>
              </a:rPr>
              <a:t>Hooks are used in all forms of writing (fiction/non-fiction) </a:t>
            </a:r>
          </a:p>
        </p:txBody>
      </p:sp>
      <p:pic>
        <p:nvPicPr>
          <p:cNvPr id="104" name="Shape 104"/>
          <p:cNvPicPr preferRelativeResize="0"/>
          <p:nvPr/>
        </p:nvPicPr>
        <p:blipFill rotWithShape="1">
          <a:blip r:embed="rId3">
            <a:alphaModFix/>
          </a:blip>
          <a:srcRect b="0" l="0" r="0" t="0"/>
          <a:stretch/>
        </p:blipFill>
        <p:spPr>
          <a:xfrm>
            <a:off x="10206838" y="156317"/>
            <a:ext cx="1802281" cy="128248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pic>
        <p:nvPicPr>
          <p:cNvPr id="109" name="Shape 109"/>
          <p:cNvPicPr preferRelativeResize="0"/>
          <p:nvPr/>
        </p:nvPicPr>
        <p:blipFill rotWithShape="1">
          <a:blip r:embed="rId3">
            <a:alphaModFix/>
          </a:blip>
          <a:srcRect b="0" l="0" r="0" t="0"/>
          <a:stretch/>
        </p:blipFill>
        <p:spPr>
          <a:xfrm rot="-1857548">
            <a:off x="3447413" y="1581784"/>
            <a:ext cx="4629148" cy="2676524"/>
          </a:xfrm>
          <a:prstGeom prst="rect">
            <a:avLst/>
          </a:prstGeom>
          <a:noFill/>
          <a:ln>
            <a:noFill/>
          </a:ln>
        </p:spPr>
      </p:pic>
      <p:sp>
        <p:nvSpPr>
          <p:cNvPr id="110" name="Shape 110"/>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chemeClr val="dk1"/>
              </a:buClr>
              <a:buSzPct val="25000"/>
              <a:buFont typeface="Calibri"/>
              <a:buNone/>
            </a:pPr>
            <a:r>
              <a:rPr b="0" baseline="0" i="0" lang="en-US" sz="4400" u="none" cap="none" strike="noStrike">
                <a:solidFill>
                  <a:schemeClr val="dk1"/>
                </a:solidFill>
                <a:latin typeface="Calibri"/>
                <a:ea typeface="Calibri"/>
                <a:cs typeface="Calibri"/>
                <a:sym typeface="Calibri"/>
                <a:rtl val="0"/>
              </a:rPr>
              <a:t>Types of hooks and the tricks to choosing the correct one…</a:t>
            </a:r>
          </a:p>
        </p:txBody>
      </p:sp>
      <p:sp>
        <p:nvSpPr>
          <p:cNvPr id="111" name="Shape 111"/>
          <p:cNvSpPr txBox="1"/>
          <p:nvPr>
            <p:ph idx="1" type="body"/>
          </p:nvPr>
        </p:nvSpPr>
        <p:spPr>
          <a:xfrm>
            <a:off x="838200" y="1825625"/>
            <a:ext cx="4119879" cy="4351338"/>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100000"/>
              <a:buFont typeface="Arial"/>
              <a:buChar char="•"/>
            </a:pPr>
            <a:r>
              <a:rPr b="0" baseline="0" i="0" lang="en-US" sz="4000" u="none" cap="none" strike="noStrike">
                <a:solidFill>
                  <a:schemeClr val="dk1"/>
                </a:solidFill>
                <a:latin typeface="Domine"/>
                <a:ea typeface="Domine"/>
                <a:cs typeface="Domine"/>
                <a:sym typeface="Domine"/>
                <a:rtl val="0"/>
              </a:rPr>
              <a:t>Facts</a:t>
            </a:r>
          </a:p>
          <a:p>
            <a:pPr indent="-228600" lvl="0" marL="228600" marR="0" rtl="0" algn="l">
              <a:lnSpc>
                <a:spcPct val="90000"/>
              </a:lnSpc>
              <a:spcBef>
                <a:spcPts val="1000"/>
              </a:spcBef>
              <a:spcAft>
                <a:spcPts val="0"/>
              </a:spcAft>
              <a:buClr>
                <a:schemeClr val="dk1"/>
              </a:buClr>
              <a:buSzPct val="100000"/>
              <a:buFont typeface="Arial"/>
              <a:buChar char="•"/>
            </a:pPr>
            <a:r>
              <a:rPr b="0" baseline="0" i="0" lang="en-US" sz="4000" u="none" cap="none" strike="noStrike">
                <a:solidFill>
                  <a:schemeClr val="dk1"/>
                </a:solidFill>
                <a:latin typeface="Domine"/>
                <a:ea typeface="Domine"/>
                <a:cs typeface="Domine"/>
                <a:sym typeface="Domine"/>
                <a:rtl val="0"/>
              </a:rPr>
              <a:t>Quotations</a:t>
            </a:r>
          </a:p>
          <a:p>
            <a:pPr indent="-228600" lvl="0" marL="228600" marR="0" rtl="0" algn="l">
              <a:lnSpc>
                <a:spcPct val="90000"/>
              </a:lnSpc>
              <a:spcBef>
                <a:spcPts val="1000"/>
              </a:spcBef>
              <a:spcAft>
                <a:spcPts val="0"/>
              </a:spcAft>
              <a:buClr>
                <a:schemeClr val="dk1"/>
              </a:buClr>
              <a:buSzPct val="100000"/>
              <a:buFont typeface="Arial"/>
              <a:buChar char="•"/>
            </a:pPr>
            <a:r>
              <a:rPr b="0" baseline="0" i="0" lang="en-US" sz="4000" u="none" cap="none" strike="noStrike">
                <a:solidFill>
                  <a:schemeClr val="dk1"/>
                </a:solidFill>
                <a:latin typeface="Domine"/>
                <a:ea typeface="Domine"/>
                <a:cs typeface="Domine"/>
                <a:sym typeface="Domine"/>
                <a:rtl val="0"/>
              </a:rPr>
              <a:t>Anecdotes</a:t>
            </a:r>
          </a:p>
          <a:p>
            <a:pPr indent="-228600" lvl="0" marL="228600" marR="0" rtl="0" algn="l">
              <a:lnSpc>
                <a:spcPct val="90000"/>
              </a:lnSpc>
              <a:spcBef>
                <a:spcPts val="1000"/>
              </a:spcBef>
              <a:spcAft>
                <a:spcPts val="0"/>
              </a:spcAft>
              <a:buClr>
                <a:schemeClr val="dk1"/>
              </a:buClr>
              <a:buSzPct val="100000"/>
              <a:buFont typeface="Arial"/>
              <a:buChar char="•"/>
            </a:pPr>
            <a:r>
              <a:rPr b="0" baseline="0" i="0" lang="en-US" sz="4000" u="none" cap="none" strike="noStrike">
                <a:solidFill>
                  <a:schemeClr val="dk1"/>
                </a:solidFill>
                <a:latin typeface="Domine"/>
                <a:ea typeface="Domine"/>
                <a:cs typeface="Domine"/>
                <a:sym typeface="Domine"/>
                <a:rtl val="0"/>
              </a:rPr>
              <a:t>Questions</a:t>
            </a:r>
          </a:p>
        </p:txBody>
      </p:sp>
      <p:pic>
        <p:nvPicPr>
          <p:cNvPr id="112" name="Shape 112"/>
          <p:cNvPicPr preferRelativeResize="0"/>
          <p:nvPr/>
        </p:nvPicPr>
        <p:blipFill rotWithShape="1">
          <a:blip r:embed="rId4">
            <a:alphaModFix/>
          </a:blip>
          <a:srcRect b="0" l="0" r="0" t="0"/>
          <a:stretch/>
        </p:blipFill>
        <p:spPr>
          <a:xfrm rot="1117125">
            <a:off x="9071627" y="1688932"/>
            <a:ext cx="1645799" cy="2879031"/>
          </a:xfrm>
          <a:prstGeom prst="rect">
            <a:avLst/>
          </a:prstGeom>
          <a:noFill/>
          <a:ln>
            <a:noFill/>
          </a:ln>
        </p:spPr>
      </p:pic>
      <p:pic>
        <p:nvPicPr>
          <p:cNvPr id="113" name="Shape 113"/>
          <p:cNvPicPr preferRelativeResize="0"/>
          <p:nvPr/>
        </p:nvPicPr>
        <p:blipFill rotWithShape="1">
          <a:blip r:embed="rId5">
            <a:alphaModFix/>
          </a:blip>
          <a:srcRect b="0" l="0" r="0" t="0"/>
          <a:stretch/>
        </p:blipFill>
        <p:spPr>
          <a:xfrm>
            <a:off x="6640178" y="3910996"/>
            <a:ext cx="1904999" cy="24765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spcAft>
                <a:spcPts val="0"/>
              </a:spcAft>
              <a:buClr>
                <a:schemeClr val="dk1"/>
              </a:buClr>
              <a:buSzPct val="25000"/>
              <a:buFont typeface="Domine"/>
              <a:buNone/>
            </a:pPr>
            <a:r>
              <a:rPr b="1" baseline="0" i="0" lang="en-US" sz="4400" u="none" cap="none" strike="noStrike">
                <a:solidFill>
                  <a:schemeClr val="dk1"/>
                </a:solidFill>
                <a:latin typeface="Domine"/>
                <a:ea typeface="Domine"/>
                <a:cs typeface="Domine"/>
                <a:sym typeface="Domine"/>
                <a:rtl val="0"/>
              </a:rPr>
              <a:t>Facts</a:t>
            </a:r>
          </a:p>
        </p:txBody>
      </p:sp>
      <p:sp>
        <p:nvSpPr>
          <p:cNvPr id="119" name="Shape 119"/>
          <p:cNvSpPr txBox="1"/>
          <p:nvPr>
            <p:ph idx="1" type="body"/>
          </p:nvPr>
        </p:nvSpPr>
        <p:spPr>
          <a:xfrm>
            <a:off x="838200" y="1825625"/>
            <a:ext cx="5330778" cy="4351338"/>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baseline="0" i="0" lang="en-US" sz="2600" u="none" cap="none" strike="noStrike">
                <a:solidFill>
                  <a:schemeClr val="dk1"/>
                </a:solidFill>
                <a:latin typeface="Domine"/>
                <a:ea typeface="Domine"/>
                <a:cs typeface="Domine"/>
                <a:sym typeface="Domine"/>
                <a:rtl val="0"/>
              </a:rPr>
              <a:t>Think about using an interesting fact or statistic as a hook.</a:t>
            </a:r>
            <a:r>
              <a:rPr b="0" baseline="0" i="0" lang="en-US" sz="2600" u="none" cap="none" strike="noStrike">
                <a:solidFill>
                  <a:schemeClr val="dk1"/>
                </a:solidFill>
                <a:latin typeface="Domine"/>
                <a:ea typeface="Domine"/>
                <a:cs typeface="Domine"/>
                <a:sym typeface="Domine"/>
                <a:rtl val="0"/>
              </a:rPr>
              <a:t> This interesting fact or statistic should surprise your reader. While the fact should be relevant to what you're saying, this is not the place to state the facts that you are using for evidence down in the body of your essay.</a:t>
            </a:r>
          </a:p>
        </p:txBody>
      </p:sp>
      <p:pic>
        <p:nvPicPr>
          <p:cNvPr id="120" name="Shape 120"/>
          <p:cNvPicPr preferRelativeResize="0"/>
          <p:nvPr/>
        </p:nvPicPr>
        <p:blipFill rotWithShape="1">
          <a:blip r:embed="rId3">
            <a:alphaModFix/>
          </a:blip>
          <a:srcRect b="0" l="0" r="0" t="0"/>
          <a:stretch/>
        </p:blipFill>
        <p:spPr>
          <a:xfrm>
            <a:off x="6260160" y="1825625"/>
            <a:ext cx="5714998" cy="285749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2667000" y="294526"/>
            <a:ext cx="72897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chemeClr val="dk1"/>
              </a:buClr>
              <a:buSzPct val="25000"/>
              <a:buFont typeface="Domine"/>
              <a:buNone/>
            </a:pPr>
            <a:r>
              <a:rPr b="1" baseline="0" i="0" lang="en-US" sz="3200" u="none" cap="none" strike="noStrike">
                <a:solidFill>
                  <a:schemeClr val="dk1"/>
                </a:solidFill>
                <a:latin typeface="Domine"/>
                <a:ea typeface="Domine"/>
                <a:cs typeface="Domine"/>
                <a:sym typeface="Domine"/>
                <a:rtl val="0"/>
              </a:rPr>
              <a:t>Examples of fun facts as hooks</a:t>
            </a:r>
          </a:p>
        </p:txBody>
      </p:sp>
      <p:sp>
        <p:nvSpPr>
          <p:cNvPr id="126" name="Shape 126"/>
          <p:cNvSpPr txBox="1"/>
          <p:nvPr>
            <p:ph idx="1" type="body"/>
          </p:nvPr>
        </p:nvSpPr>
        <p:spPr>
          <a:xfrm>
            <a:off x="838200" y="1825625"/>
            <a:ext cx="10515599" cy="4626690"/>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100000"/>
              <a:buFont typeface="Arial"/>
              <a:buChar char="•"/>
            </a:pPr>
            <a:r>
              <a:rPr b="0" baseline="0" i="0" lang="en-US" sz="2600" u="none" cap="none" strike="noStrike">
                <a:solidFill>
                  <a:schemeClr val="dk1"/>
                </a:solidFill>
                <a:latin typeface="Domine"/>
                <a:ea typeface="Domine"/>
                <a:cs typeface="Domine"/>
                <a:sym typeface="Domine"/>
                <a:rtl val="0"/>
              </a:rPr>
              <a:t>China is going to spend $850 billion to clean up its water supply over the next decade.</a:t>
            </a:r>
          </a:p>
          <a:p>
            <a:pPr indent="-228600" lvl="0" marL="228600" marR="0" rtl="0" algn="l">
              <a:lnSpc>
                <a:spcPct val="90000"/>
              </a:lnSpc>
              <a:spcBef>
                <a:spcPts val="1000"/>
              </a:spcBef>
              <a:spcAft>
                <a:spcPts val="0"/>
              </a:spcAft>
              <a:buClr>
                <a:schemeClr val="dk1"/>
              </a:buClr>
              <a:buSzPct val="100000"/>
              <a:buFont typeface="Arial"/>
              <a:buChar char="•"/>
            </a:pPr>
            <a:r>
              <a:rPr b="0" baseline="0" i="0" lang="en-US" sz="2600" u="none" cap="none" strike="noStrike">
                <a:solidFill>
                  <a:schemeClr val="dk1"/>
                </a:solidFill>
                <a:latin typeface="Domine"/>
                <a:ea typeface="Domine"/>
                <a:cs typeface="Domine"/>
                <a:sym typeface="Domine"/>
                <a:rtl val="0"/>
              </a:rPr>
              <a:t>Ancient Egyptians used heavy eye makeup to keep evil spirits at bay and to protect their eyes from infection. </a:t>
            </a:r>
          </a:p>
          <a:p>
            <a:pPr indent="-228600" lvl="0" marL="228600" marR="0" rtl="0" algn="l">
              <a:lnSpc>
                <a:spcPct val="90000"/>
              </a:lnSpc>
              <a:spcBef>
                <a:spcPts val="1000"/>
              </a:spcBef>
              <a:spcAft>
                <a:spcPts val="0"/>
              </a:spcAft>
              <a:buClr>
                <a:schemeClr val="dk1"/>
              </a:buClr>
              <a:buSzPct val="100000"/>
              <a:buFont typeface="Arial"/>
              <a:buChar char="•"/>
            </a:pPr>
            <a:r>
              <a:rPr b="0" baseline="0" i="0" lang="en-US" sz="2600" u="none" cap="none" strike="noStrike">
                <a:solidFill>
                  <a:schemeClr val="dk1"/>
                </a:solidFill>
                <a:latin typeface="Domine"/>
                <a:ea typeface="Domine"/>
                <a:cs typeface="Domine"/>
                <a:sym typeface="Domine"/>
                <a:rtl val="0"/>
              </a:rPr>
              <a:t>A survey by Seventeen magazine in 2009 reveals some startling statistics about teen money management. Here are some of the highlights:</a:t>
            </a:r>
          </a:p>
          <a:p>
            <a:pPr indent="-228600" lvl="2" marL="1143000" marR="0" rtl="0" algn="l">
              <a:lnSpc>
                <a:spcPct val="90000"/>
              </a:lnSpc>
              <a:spcBef>
                <a:spcPts val="500"/>
              </a:spcBef>
              <a:spcAft>
                <a:spcPts val="0"/>
              </a:spcAft>
              <a:buClr>
                <a:schemeClr val="dk1"/>
              </a:buClr>
              <a:buSzPct val="100000"/>
              <a:buFont typeface="Arial"/>
              <a:buChar char="•"/>
            </a:pPr>
            <a:r>
              <a:rPr b="0" baseline="0" i="0" lang="en-US" sz="1600" u="none" cap="none" strike="noStrike">
                <a:solidFill>
                  <a:schemeClr val="dk1"/>
                </a:solidFill>
                <a:latin typeface="Domine"/>
                <a:ea typeface="Domine"/>
                <a:cs typeface="Domine"/>
                <a:sym typeface="Domine"/>
                <a:rtl val="0"/>
              </a:rPr>
              <a:t>Working teens are saving up for the three Cs: clothes (57%), college (54%) and a car (38%).</a:t>
            </a:r>
          </a:p>
          <a:p>
            <a:pPr indent="-228600" lvl="2" marL="1143000" marR="0" rtl="0" algn="l">
              <a:lnSpc>
                <a:spcPct val="90000"/>
              </a:lnSpc>
              <a:spcBef>
                <a:spcPts val="500"/>
              </a:spcBef>
              <a:spcAft>
                <a:spcPts val="0"/>
              </a:spcAft>
              <a:buClr>
                <a:schemeClr val="dk1"/>
              </a:buClr>
              <a:buSzPct val="100000"/>
              <a:buFont typeface="Arial"/>
              <a:buChar char="•"/>
            </a:pPr>
            <a:r>
              <a:rPr b="0" baseline="0" i="0" lang="en-US" sz="1600" u="none" cap="none" strike="noStrike">
                <a:solidFill>
                  <a:schemeClr val="dk1"/>
                </a:solidFill>
                <a:latin typeface="Domine"/>
                <a:ea typeface="Domine"/>
                <a:cs typeface="Domine"/>
                <a:sym typeface="Domine"/>
                <a:rtl val="0"/>
              </a:rPr>
              <a:t>Despite the recession, 75% of teens are receiving the same or more spending money this year than last year.</a:t>
            </a:r>
          </a:p>
          <a:p>
            <a:pPr indent="0" lvl="0" marL="0" marR="0" rtl="0" algn="l">
              <a:lnSpc>
                <a:spcPct val="90000"/>
              </a:lnSpc>
              <a:spcBef>
                <a:spcPts val="1000"/>
              </a:spcBef>
              <a:spcAft>
                <a:spcPts val="0"/>
              </a:spcAft>
              <a:buClr>
                <a:schemeClr val="dk1"/>
              </a:buClr>
              <a:buSzPct val="25000"/>
              <a:buFont typeface="Arial"/>
              <a:buNone/>
            </a:pPr>
            <a:r>
              <a:rPr b="0" baseline="0" i="0" lang="en-US" sz="2600" u="none" cap="none" strike="noStrike">
                <a:solidFill>
                  <a:schemeClr val="dk1"/>
                </a:solidFill>
                <a:latin typeface="Domine"/>
                <a:ea typeface="Domine"/>
                <a:cs typeface="Domine"/>
                <a:sym typeface="Domine"/>
                <a:rtl val="0"/>
              </a:rPr>
              <a:t>These facts should be something that connects to your topic and gets the reader interested.</a:t>
            </a:r>
          </a:p>
        </p:txBody>
      </p:sp>
      <p:pic>
        <p:nvPicPr>
          <p:cNvPr id="127" name="Shape 127"/>
          <p:cNvPicPr preferRelativeResize="0"/>
          <p:nvPr/>
        </p:nvPicPr>
        <p:blipFill rotWithShape="1">
          <a:blip r:embed="rId3">
            <a:alphaModFix/>
          </a:blip>
          <a:srcRect b="0" l="0" r="0" t="0"/>
          <a:stretch/>
        </p:blipFill>
        <p:spPr>
          <a:xfrm>
            <a:off x="533400" y="140193"/>
            <a:ext cx="2133598" cy="1634225"/>
          </a:xfrm>
          <a:prstGeom prst="rect">
            <a:avLst/>
          </a:prstGeom>
          <a:noFill/>
          <a:ln>
            <a:noFill/>
          </a:ln>
        </p:spPr>
      </p:pic>
      <p:pic>
        <p:nvPicPr>
          <p:cNvPr id="128" name="Shape 128"/>
          <p:cNvPicPr preferRelativeResize="0"/>
          <p:nvPr/>
        </p:nvPicPr>
        <p:blipFill rotWithShape="1">
          <a:blip r:embed="rId4">
            <a:alphaModFix/>
          </a:blip>
          <a:srcRect b="0" l="0" r="0" t="0"/>
          <a:stretch/>
        </p:blipFill>
        <p:spPr>
          <a:xfrm>
            <a:off x="9685653" y="101644"/>
            <a:ext cx="2247900" cy="158115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sp>
        <p:nvSpPr>
          <p:cNvPr id="133" name="Shape 133"/>
          <p:cNvSpPr txBox="1"/>
          <p:nvPr>
            <p:ph type="title"/>
          </p:nvPr>
        </p:nvSpPr>
        <p:spPr>
          <a:xfrm>
            <a:off x="590281" y="266700"/>
            <a:ext cx="8229600" cy="11430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chemeClr val="dk1"/>
              </a:buClr>
              <a:buSzPct val="25000"/>
              <a:buFont typeface="Domine"/>
              <a:buNone/>
            </a:pPr>
            <a:r>
              <a:rPr b="1" baseline="0" i="0" lang="en-US" sz="4400" u="none" cap="none" strike="noStrike">
                <a:solidFill>
                  <a:schemeClr val="dk1"/>
                </a:solidFill>
                <a:latin typeface="Domine"/>
                <a:ea typeface="Domine"/>
                <a:cs typeface="Domine"/>
                <a:sym typeface="Domine"/>
                <a:rtl val="0"/>
              </a:rPr>
              <a:t>Statistics and Facts Cont. </a:t>
            </a:r>
          </a:p>
        </p:txBody>
      </p:sp>
      <p:sp>
        <p:nvSpPr>
          <p:cNvPr id="134" name="Shape 134"/>
          <p:cNvSpPr txBox="1"/>
          <p:nvPr>
            <p:ph idx="1" type="body"/>
          </p:nvPr>
        </p:nvSpPr>
        <p:spPr>
          <a:xfrm>
            <a:off x="1600200" y="1447800"/>
            <a:ext cx="9067799" cy="5410200"/>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100000"/>
              <a:buFont typeface="Arial"/>
              <a:buChar char="•"/>
            </a:pPr>
            <a:r>
              <a:rPr b="0" baseline="0" i="0" lang="en-US" sz="2600" u="none" cap="none" strike="noStrike">
                <a:solidFill>
                  <a:schemeClr val="dk1"/>
                </a:solidFill>
                <a:latin typeface="Domine"/>
                <a:ea typeface="Domine"/>
                <a:cs typeface="Domine"/>
                <a:sym typeface="Domine"/>
                <a:rtl val="0"/>
              </a:rPr>
              <a:t>An essay on child labor laws might begin with the percentage of underage workers in your state or country. </a:t>
            </a:r>
          </a:p>
          <a:p>
            <a:pPr indent="-228600" lvl="0" marL="228600" marR="0" rtl="0" algn="l">
              <a:lnSpc>
                <a:spcPct val="90000"/>
              </a:lnSpc>
              <a:spcBef>
                <a:spcPts val="1000"/>
              </a:spcBef>
              <a:spcAft>
                <a:spcPts val="0"/>
              </a:spcAft>
              <a:buClr>
                <a:schemeClr val="dk1"/>
              </a:buClr>
              <a:buSzPct val="100000"/>
              <a:buFont typeface="Arial"/>
              <a:buChar char="•"/>
            </a:pPr>
            <a:r>
              <a:rPr b="0" baseline="0" i="0" lang="en-US" sz="2600" u="none" cap="none" strike="noStrike">
                <a:solidFill>
                  <a:schemeClr val="dk1"/>
                </a:solidFill>
                <a:latin typeface="Domine"/>
                <a:ea typeface="Domine"/>
                <a:cs typeface="Domine"/>
                <a:sym typeface="Domine"/>
                <a:rtl val="0"/>
              </a:rPr>
              <a:t>An essay on the environment might warn the reader that it will only take a certain number of years for the earth's resources to be depleted. </a:t>
            </a:r>
          </a:p>
          <a:p>
            <a:pPr indent="0" lvl="0" marL="0" marR="0" rtl="0" algn="l">
              <a:lnSpc>
                <a:spcPct val="90000"/>
              </a:lnSpc>
              <a:spcBef>
                <a:spcPts val="1000"/>
              </a:spcBef>
              <a:spcAft>
                <a:spcPts val="0"/>
              </a:spcAft>
              <a:buClr>
                <a:schemeClr val="dk1"/>
              </a:buClr>
              <a:buFont typeface="Arial"/>
              <a:buNone/>
            </a:pPr>
            <a:r>
              <a:t/>
            </a:r>
            <a:endParaRPr b="0" baseline="0" i="0" sz="2600" u="none" cap="none" strike="noStrike">
              <a:solidFill>
                <a:schemeClr val="dk1"/>
              </a:solidFill>
              <a:latin typeface="Domine"/>
              <a:ea typeface="Domine"/>
              <a:cs typeface="Domine"/>
              <a:sym typeface="Domine"/>
              <a:rtl val="0"/>
            </a:endParaRPr>
          </a:p>
          <a:p>
            <a:pPr indent="0" lvl="0" marL="0" marR="0" rtl="0" algn="l">
              <a:lnSpc>
                <a:spcPct val="90000"/>
              </a:lnSpc>
              <a:spcBef>
                <a:spcPts val="1000"/>
              </a:spcBef>
              <a:spcAft>
                <a:spcPts val="0"/>
              </a:spcAft>
              <a:buClr>
                <a:schemeClr val="dk1"/>
              </a:buClr>
              <a:buFont typeface="Arial"/>
              <a:buNone/>
            </a:pPr>
            <a:r>
              <a:t/>
            </a:r>
            <a:endParaRPr b="0" baseline="0" i="0" sz="2600" u="none" cap="none" strike="noStrike">
              <a:solidFill>
                <a:schemeClr val="dk1"/>
              </a:solidFill>
              <a:latin typeface="Domine"/>
              <a:ea typeface="Domine"/>
              <a:cs typeface="Domine"/>
              <a:sym typeface="Domine"/>
              <a:rtl val="0"/>
            </a:endParaRPr>
          </a:p>
          <a:p>
            <a:pPr indent="-228600" lvl="0" marL="228600" marR="0" rtl="0" algn="l">
              <a:lnSpc>
                <a:spcPct val="90000"/>
              </a:lnSpc>
              <a:spcBef>
                <a:spcPts val="1000"/>
              </a:spcBef>
              <a:spcAft>
                <a:spcPts val="0"/>
              </a:spcAft>
              <a:buClr>
                <a:schemeClr val="dk1"/>
              </a:buClr>
              <a:buSzPct val="100000"/>
              <a:buFont typeface="Arial"/>
              <a:buChar char="•"/>
            </a:pPr>
            <a:r>
              <a:rPr b="0" baseline="0" i="0" lang="en-US" sz="2600" u="none" cap="none" strike="noStrike">
                <a:solidFill>
                  <a:schemeClr val="dk1"/>
                </a:solidFill>
                <a:latin typeface="Domine"/>
                <a:ea typeface="Domine"/>
                <a:cs typeface="Domine"/>
                <a:sym typeface="Domine"/>
                <a:rtl val="0"/>
              </a:rPr>
              <a:t>This type of opening is intended to let your essay "hit the ground running," so to speak, and get straight to the point right away. </a:t>
            </a:r>
          </a:p>
          <a:p>
            <a:pPr indent="-228600" lvl="0" marL="228600" marR="0" rtl="0" algn="l">
              <a:lnSpc>
                <a:spcPct val="90000"/>
              </a:lnSpc>
              <a:spcBef>
                <a:spcPts val="1000"/>
              </a:spcBef>
              <a:spcAft>
                <a:spcPts val="0"/>
              </a:spcAft>
              <a:buClr>
                <a:schemeClr val="dk1"/>
              </a:buClr>
              <a:buSzPct val="100000"/>
              <a:buFont typeface="Arial"/>
              <a:buChar char="•"/>
            </a:pPr>
            <a:r>
              <a:rPr b="0" baseline="0" i="0" lang="en-US" sz="2600" u="none" cap="none" strike="noStrike">
                <a:solidFill>
                  <a:schemeClr val="dk1"/>
                </a:solidFill>
                <a:latin typeface="Domine"/>
                <a:ea typeface="Domine"/>
                <a:cs typeface="Domine"/>
                <a:sym typeface="Domine"/>
                <a:rtl val="0"/>
              </a:rPr>
              <a:t>You may return to this fact later in your essay but it should stand on its own without a lot of explanation.</a:t>
            </a:r>
          </a:p>
          <a:p>
            <a:pPr indent="-76200" lvl="0" marL="228600" marR="0" rtl="0" algn="l">
              <a:lnSpc>
                <a:spcPct val="90000"/>
              </a:lnSpc>
              <a:spcBef>
                <a:spcPts val="1000"/>
              </a:spcBef>
              <a:spcAft>
                <a:spcPts val="0"/>
              </a:spcAft>
              <a:buClr>
                <a:schemeClr val="dk1"/>
              </a:buClr>
              <a:buFont typeface="Arial"/>
              <a:buNone/>
            </a:pPr>
            <a:r>
              <a:t/>
            </a:r>
            <a:endParaRPr b="0" baseline="0" i="0" sz="2600" u="none" cap="none" strike="noStrike">
              <a:solidFill>
                <a:schemeClr val="dk1"/>
              </a:solidFill>
              <a:latin typeface="Calibri"/>
              <a:ea typeface="Calibri"/>
              <a:cs typeface="Calibri"/>
              <a:sym typeface="Calibri"/>
              <a:rtl val="0"/>
            </a:endParaRPr>
          </a:p>
        </p:txBody>
      </p:sp>
      <p:pic>
        <p:nvPicPr>
          <p:cNvPr id="135" name="Shape 135"/>
          <p:cNvPicPr preferRelativeResize="0"/>
          <p:nvPr/>
        </p:nvPicPr>
        <p:blipFill rotWithShape="1">
          <a:blip r:embed="rId3">
            <a:alphaModFix/>
          </a:blip>
          <a:srcRect b="0" l="0" r="0" t="0"/>
          <a:stretch/>
        </p:blipFill>
        <p:spPr>
          <a:xfrm>
            <a:off x="8458200" y="228600"/>
            <a:ext cx="1801639" cy="1377636"/>
          </a:xfrm>
          <a:prstGeom prst="rect">
            <a:avLst/>
          </a:prstGeom>
          <a:noFill/>
          <a:ln>
            <a:noFill/>
          </a:ln>
        </p:spPr>
      </p:pic>
      <p:pic>
        <p:nvPicPr>
          <p:cNvPr id="136" name="Shape 136"/>
          <p:cNvPicPr preferRelativeResize="0"/>
          <p:nvPr/>
        </p:nvPicPr>
        <p:blipFill rotWithShape="1">
          <a:blip r:embed="rId4">
            <a:alphaModFix/>
          </a:blip>
          <a:srcRect b="0" l="0" r="0" t="0"/>
          <a:stretch/>
        </p:blipFill>
        <p:spPr>
          <a:xfrm>
            <a:off x="7658471" y="3508217"/>
            <a:ext cx="3581398" cy="14478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ph type="title"/>
          </p:nvPr>
        </p:nvSpPr>
        <p:spPr>
          <a:xfrm>
            <a:off x="1905000" y="152400"/>
            <a:ext cx="8229600" cy="1143000"/>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spcAft>
                <a:spcPts val="0"/>
              </a:spcAft>
              <a:buClr>
                <a:schemeClr val="dk1"/>
              </a:buClr>
              <a:buSzPct val="25000"/>
              <a:buFont typeface="Domine"/>
              <a:buNone/>
            </a:pPr>
            <a:r>
              <a:rPr b="1" baseline="0" i="0" lang="en-US" sz="4400" u="none" cap="none" strike="noStrike">
                <a:solidFill>
                  <a:schemeClr val="dk1"/>
                </a:solidFill>
                <a:latin typeface="Domine"/>
                <a:ea typeface="Domine"/>
                <a:cs typeface="Domine"/>
                <a:sym typeface="Domine"/>
                <a:rtl val="0"/>
              </a:rPr>
              <a:t>Quotation</a:t>
            </a:r>
            <a:r>
              <a:rPr b="0" baseline="0" i="0" lang="en-US" sz="4400" u="none" cap="none" strike="noStrike">
                <a:solidFill>
                  <a:schemeClr val="dk1"/>
                </a:solidFill>
                <a:latin typeface="Calibri"/>
                <a:ea typeface="Calibri"/>
                <a:cs typeface="Calibri"/>
                <a:sym typeface="Calibri"/>
                <a:rtl val="0"/>
              </a:rPr>
              <a:t> </a:t>
            </a:r>
          </a:p>
        </p:txBody>
      </p:sp>
      <p:sp>
        <p:nvSpPr>
          <p:cNvPr id="142" name="Shape 142"/>
          <p:cNvSpPr txBox="1"/>
          <p:nvPr>
            <p:ph idx="1" type="body"/>
          </p:nvPr>
        </p:nvSpPr>
        <p:spPr>
          <a:xfrm>
            <a:off x="1752600" y="1143000"/>
            <a:ext cx="8763000" cy="5486399"/>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100000"/>
              <a:buFont typeface="Arial"/>
              <a:buChar char="•"/>
            </a:pPr>
            <a:r>
              <a:rPr b="0" baseline="0" i="0" lang="en-US" sz="2600" u="none" cap="none" strike="noStrike">
                <a:solidFill>
                  <a:schemeClr val="dk1"/>
                </a:solidFill>
                <a:latin typeface="Domine"/>
                <a:ea typeface="Domine"/>
                <a:cs typeface="Domine"/>
                <a:sym typeface="Domine"/>
                <a:rtl val="0"/>
              </a:rPr>
              <a:t>When writing about literature, you might choose a quotation from the literary work itself or a quote from literary criticism about the piece. </a:t>
            </a:r>
          </a:p>
          <a:p>
            <a:pPr indent="-228600" lvl="0" marL="228600" marR="0" rtl="0" algn="l">
              <a:lnSpc>
                <a:spcPct val="90000"/>
              </a:lnSpc>
              <a:spcBef>
                <a:spcPts val="1000"/>
              </a:spcBef>
              <a:spcAft>
                <a:spcPts val="0"/>
              </a:spcAft>
              <a:buClr>
                <a:schemeClr val="dk1"/>
              </a:buClr>
              <a:buSzPct val="100000"/>
              <a:buFont typeface="Arial"/>
              <a:buChar char="•"/>
            </a:pPr>
            <a:r>
              <a:rPr b="0" baseline="0" i="0" lang="en-US" sz="2600" u="none" cap="none" strike="noStrike">
                <a:solidFill>
                  <a:schemeClr val="dk1"/>
                </a:solidFill>
                <a:latin typeface="Domine"/>
                <a:ea typeface="Domine"/>
                <a:cs typeface="Domine"/>
                <a:sym typeface="Domine"/>
                <a:rtl val="0"/>
              </a:rPr>
              <a:t>When writing about a heated issue you can use a quotation from one of the sides of that issue.</a:t>
            </a:r>
          </a:p>
          <a:p>
            <a:pPr indent="-228600" lvl="0" marL="228600" marR="0" rtl="0" algn="l">
              <a:lnSpc>
                <a:spcPct val="90000"/>
              </a:lnSpc>
              <a:spcBef>
                <a:spcPts val="1000"/>
              </a:spcBef>
              <a:spcAft>
                <a:spcPts val="0"/>
              </a:spcAft>
              <a:buClr>
                <a:schemeClr val="dk1"/>
              </a:buClr>
              <a:buSzPct val="100000"/>
              <a:buFont typeface="Arial"/>
              <a:buChar char="•"/>
            </a:pPr>
            <a:r>
              <a:rPr b="0" baseline="0" i="0" lang="en-US" sz="2600" u="none" cap="none" strike="noStrike">
                <a:solidFill>
                  <a:schemeClr val="dk1"/>
                </a:solidFill>
                <a:latin typeface="Domine"/>
                <a:ea typeface="Domine"/>
                <a:cs typeface="Domine"/>
                <a:sym typeface="Domine"/>
                <a:rtl val="0"/>
              </a:rPr>
              <a:t> A quotation introduction is truly effective when the quotation is unique, moving, and speaks directly to the heart of the essay's thesis. If your quotation cannot do those things then it should not be the lead-in for your essay.</a:t>
            </a:r>
          </a:p>
          <a:p>
            <a:pPr indent="0" lvl="0" marL="0" marR="0" rtl="0" algn="l">
              <a:lnSpc>
                <a:spcPct val="90000"/>
              </a:lnSpc>
              <a:spcBef>
                <a:spcPts val="1000"/>
              </a:spcBef>
              <a:spcAft>
                <a:spcPts val="0"/>
              </a:spcAft>
              <a:buClr>
                <a:schemeClr val="dk1"/>
              </a:buClr>
              <a:buFont typeface="Arial"/>
              <a:buNone/>
            </a:pPr>
            <a:r>
              <a:t/>
            </a:r>
            <a:endParaRPr b="0" baseline="0" i="0" sz="2800" u="none" cap="none" strike="noStrike">
              <a:solidFill>
                <a:schemeClr val="dk1"/>
              </a:solidFill>
              <a:latin typeface="Calibri"/>
              <a:ea typeface="Calibri"/>
              <a:cs typeface="Calibri"/>
              <a:sym typeface="Calibri"/>
              <a:rtl val="0"/>
            </a:endParaRPr>
          </a:p>
        </p:txBody>
      </p:sp>
      <p:pic>
        <p:nvPicPr>
          <p:cNvPr id="143" name="Shape 143"/>
          <p:cNvPicPr preferRelativeResize="0"/>
          <p:nvPr/>
        </p:nvPicPr>
        <p:blipFill rotWithShape="1">
          <a:blip r:embed="rId3">
            <a:alphaModFix/>
          </a:blip>
          <a:srcRect b="0" l="0" r="0" t="0"/>
          <a:stretch/>
        </p:blipFill>
        <p:spPr>
          <a:xfrm>
            <a:off x="6858000" y="5523048"/>
            <a:ext cx="2971342" cy="1300886"/>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