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slideLayouts/slideLayout1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4.xml" ContentType="application/vnd.openxmlformats-officedocument.theme+xml"/>
  <Override PartName="/ppt/theme/theme1.xml" ContentType="application/vnd.openxmlformats-officedocument.them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s/slide1.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60" r:id="rId4"/>
    <p:sldMasterId id="214748366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3.xml" Type="http://schemas.openxmlformats.org/officeDocument/2006/relationships/slide" Id="rId19"/><Relationship Target="slides/slide12.xml" Type="http://schemas.openxmlformats.org/officeDocument/2006/relationships/slide" Id="rId18"/><Relationship Target="slides/slide11.xml" Type="http://schemas.openxmlformats.org/officeDocument/2006/relationships/slide" Id="rId17"/><Relationship Target="slides/slide10.xml" Type="http://schemas.openxmlformats.org/officeDocument/2006/relationships/slide" Id="rId16"/><Relationship Target="slides/slide9.xml" Type="http://schemas.openxmlformats.org/officeDocument/2006/relationships/slide" Id="rId15"/><Relationship Target="slides/slide8.xml" Type="http://schemas.openxmlformats.org/officeDocument/2006/relationships/slide" Id="rId14"/><Relationship Target="slides/slide15.xml" Type="http://schemas.openxmlformats.org/officeDocument/2006/relationships/slide" Id="rId21"/><Relationship Target="slides/slide6.xml" Type="http://schemas.openxmlformats.org/officeDocument/2006/relationships/slide" Id="rId12"/><Relationship Target="presProps.xml" Type="http://schemas.openxmlformats.org/officeDocument/2006/relationships/presProps" Id="rId2"/><Relationship Target="slides/slide16.xml" Type="http://schemas.openxmlformats.org/officeDocument/2006/relationships/slide" Id="rId22"/><Relationship Target="slides/slide7.xml" Type="http://schemas.openxmlformats.org/officeDocument/2006/relationships/slide" Id="rId13"/><Relationship Target="theme/theme4.xml" Type="http://schemas.openxmlformats.org/officeDocument/2006/relationships/theme" Id="rId1"/><Relationship Target="slides/slide17.xml" Type="http://schemas.openxmlformats.org/officeDocument/2006/relationships/slide" Id="rId23"/><Relationship Target="slides/slide4.xml" Type="http://schemas.openxmlformats.org/officeDocument/2006/relationships/slide" Id="rId10"/><Relationship Target="slideMasters/slideMaster1.xml" Type="http://schemas.openxmlformats.org/officeDocument/2006/relationships/slideMaster" Id="rId4"/><Relationship Target="slides/slide18.xml" Type="http://schemas.openxmlformats.org/officeDocument/2006/relationships/slide" Id="rId24"/><Relationship Target="slides/slide5.xml" Type="http://schemas.openxmlformats.org/officeDocument/2006/relationships/slide" Id="rId11"/><Relationship Target="tableStyles.xml" Type="http://schemas.openxmlformats.org/officeDocument/2006/relationships/tableStyles" Id="rId3"/><Relationship Target="slides/slide14.xml" Type="http://schemas.openxmlformats.org/officeDocument/2006/relationships/slide" Id="rId20"/><Relationship Target="slides/slide3.xml" Type="http://schemas.openxmlformats.org/officeDocument/2006/relationships/slide" Id="rId9"/><Relationship Target="notesMasters/notesMaster1.xml" Type="http://schemas.openxmlformats.org/officeDocument/2006/relationships/notesMaster" Id="rId6"/><Relationship Target="slideMasters/slideMaster2.xml" Type="http://schemas.openxmlformats.org/officeDocument/2006/relationships/slideMaster" Id="rId5"/><Relationship Target="slides/slide2.xml" Type="http://schemas.openxmlformats.org/officeDocument/2006/relationships/slide" Id="rId8"/><Relationship Target="slides/slide1.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4" name="Shape 94"/>
        <p:cNvGrpSpPr/>
        <p:nvPr/>
      </p:nvGrpSpPr>
      <p:grpSpPr>
        <a:xfrm>
          <a:off y="0" x="0"/>
          <a:ext cy="0" cx="0"/>
          <a:chOff y="0" x="0"/>
          <a:chExt cy="0" cx="0"/>
        </a:xfrm>
      </p:grpSpPr>
      <p:sp>
        <p:nvSpPr>
          <p:cNvPr id="95" name="Shape 95"/>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96" name="Shape 96"/>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8" name="Shape 148"/>
        <p:cNvGrpSpPr/>
        <p:nvPr/>
      </p:nvGrpSpPr>
      <p:grpSpPr>
        <a:xfrm>
          <a:off y="0" x="0"/>
          <a:ext cy="0" cx="0"/>
          <a:chOff y="0" x="0"/>
          <a:chExt cy="0" cx="0"/>
        </a:xfrm>
      </p:grpSpPr>
      <p:sp>
        <p:nvSpPr>
          <p:cNvPr id="149" name="Shape 149"/>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50" name="Shape 150"/>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4" name="Shape 154"/>
        <p:cNvGrpSpPr/>
        <p:nvPr/>
      </p:nvGrpSpPr>
      <p:grpSpPr>
        <a:xfrm>
          <a:off y="0" x="0"/>
          <a:ext cy="0" cx="0"/>
          <a:chOff y="0" x="0"/>
          <a:chExt cy="0" cx="0"/>
        </a:xfrm>
      </p:grpSpPr>
      <p:sp>
        <p:nvSpPr>
          <p:cNvPr id="155" name="Shape 155"/>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56" name="Shape 156"/>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0" name="Shape 160"/>
        <p:cNvGrpSpPr/>
        <p:nvPr/>
      </p:nvGrpSpPr>
      <p:grpSpPr>
        <a:xfrm>
          <a:off y="0" x="0"/>
          <a:ext cy="0" cx="0"/>
          <a:chOff y="0" x="0"/>
          <a:chExt cy="0" cx="0"/>
        </a:xfrm>
      </p:grpSpPr>
      <p:sp>
        <p:nvSpPr>
          <p:cNvPr id="161" name="Shape 161"/>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62" name="Shape 16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6" name="Shape 166"/>
        <p:cNvGrpSpPr/>
        <p:nvPr/>
      </p:nvGrpSpPr>
      <p:grpSpPr>
        <a:xfrm>
          <a:off y="0" x="0"/>
          <a:ext cy="0" cx="0"/>
          <a:chOff y="0" x="0"/>
          <a:chExt cy="0" cx="0"/>
        </a:xfrm>
      </p:grpSpPr>
      <p:sp>
        <p:nvSpPr>
          <p:cNvPr id="167" name="Shape 167"/>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68" name="Shape 168"/>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2" name="Shape 172"/>
        <p:cNvGrpSpPr/>
        <p:nvPr/>
      </p:nvGrpSpPr>
      <p:grpSpPr>
        <a:xfrm>
          <a:off y="0" x="0"/>
          <a:ext cy="0" cx="0"/>
          <a:chOff y="0" x="0"/>
          <a:chExt cy="0" cx="0"/>
        </a:xfrm>
      </p:grpSpPr>
      <p:sp>
        <p:nvSpPr>
          <p:cNvPr id="173" name="Shape 173"/>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74" name="Shape 174"/>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8" name="Shape 178"/>
        <p:cNvGrpSpPr/>
        <p:nvPr/>
      </p:nvGrpSpPr>
      <p:grpSpPr>
        <a:xfrm>
          <a:off y="0" x="0"/>
          <a:ext cy="0" cx="0"/>
          <a:chOff y="0" x="0"/>
          <a:chExt cy="0" cx="0"/>
        </a:xfrm>
      </p:grpSpPr>
      <p:sp>
        <p:nvSpPr>
          <p:cNvPr id="179" name="Shape 179"/>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80" name="Shape 180"/>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4" name="Shape 184"/>
        <p:cNvGrpSpPr/>
        <p:nvPr/>
      </p:nvGrpSpPr>
      <p:grpSpPr>
        <a:xfrm>
          <a:off y="0" x="0"/>
          <a:ext cy="0" cx="0"/>
          <a:chOff y="0" x="0"/>
          <a:chExt cy="0" cx="0"/>
        </a:xfrm>
      </p:grpSpPr>
      <p:sp>
        <p:nvSpPr>
          <p:cNvPr id="185" name="Shape 185"/>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86" name="Shape 186"/>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0" name="Shape 190"/>
        <p:cNvGrpSpPr/>
        <p:nvPr/>
      </p:nvGrpSpPr>
      <p:grpSpPr>
        <a:xfrm>
          <a:off y="0" x="0"/>
          <a:ext cy="0" cx="0"/>
          <a:chOff y="0" x="0"/>
          <a:chExt cy="0" cx="0"/>
        </a:xfrm>
      </p:grpSpPr>
      <p:sp>
        <p:nvSpPr>
          <p:cNvPr id="191" name="Shape 191"/>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92" name="Shape 19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6" name="Shape 196"/>
        <p:cNvGrpSpPr/>
        <p:nvPr/>
      </p:nvGrpSpPr>
      <p:grpSpPr>
        <a:xfrm>
          <a:off y="0" x="0"/>
          <a:ext cy="0" cx="0"/>
          <a:chOff y="0" x="0"/>
          <a:chExt cy="0" cx="0"/>
        </a:xfrm>
      </p:grpSpPr>
      <p:sp>
        <p:nvSpPr>
          <p:cNvPr id="197" name="Shape 197"/>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98" name="Shape 198"/>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0" name="Shape 100"/>
        <p:cNvGrpSpPr/>
        <p:nvPr/>
      </p:nvGrpSpPr>
      <p:grpSpPr>
        <a:xfrm>
          <a:off y="0" x="0"/>
          <a:ext cy="0" cx="0"/>
          <a:chOff y="0" x="0"/>
          <a:chExt cy="0" cx="0"/>
        </a:xfrm>
      </p:grpSpPr>
      <p:sp>
        <p:nvSpPr>
          <p:cNvPr id="101" name="Shape 101"/>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02" name="Shape 10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6" name="Shape 106"/>
        <p:cNvGrpSpPr/>
        <p:nvPr/>
      </p:nvGrpSpPr>
      <p:grpSpPr>
        <a:xfrm>
          <a:off y="0" x="0"/>
          <a:ext cy="0" cx="0"/>
          <a:chOff y="0" x="0"/>
          <a:chExt cy="0" cx="0"/>
        </a:xfrm>
      </p:grpSpPr>
      <p:sp>
        <p:nvSpPr>
          <p:cNvPr id="107" name="Shape 107"/>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08" name="Shape 108"/>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2" name="Shape 112"/>
        <p:cNvGrpSpPr/>
        <p:nvPr/>
      </p:nvGrpSpPr>
      <p:grpSpPr>
        <a:xfrm>
          <a:off y="0" x="0"/>
          <a:ext cy="0" cx="0"/>
          <a:chOff y="0" x="0"/>
          <a:chExt cy="0" cx="0"/>
        </a:xfrm>
      </p:grpSpPr>
      <p:sp>
        <p:nvSpPr>
          <p:cNvPr id="113" name="Shape 113"/>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14" name="Shape 114"/>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8" name="Shape 118"/>
        <p:cNvGrpSpPr/>
        <p:nvPr/>
      </p:nvGrpSpPr>
      <p:grpSpPr>
        <a:xfrm>
          <a:off y="0" x="0"/>
          <a:ext cy="0" cx="0"/>
          <a:chOff y="0" x="0"/>
          <a:chExt cy="0" cx="0"/>
        </a:xfrm>
      </p:grpSpPr>
      <p:sp>
        <p:nvSpPr>
          <p:cNvPr id="119" name="Shape 119"/>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20" name="Shape 120"/>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4" name="Shape 124"/>
        <p:cNvGrpSpPr/>
        <p:nvPr/>
      </p:nvGrpSpPr>
      <p:grpSpPr>
        <a:xfrm>
          <a:off y="0" x="0"/>
          <a:ext cy="0" cx="0"/>
          <a:chOff y="0" x="0"/>
          <a:chExt cy="0" cx="0"/>
        </a:xfrm>
      </p:grpSpPr>
      <p:sp>
        <p:nvSpPr>
          <p:cNvPr id="125" name="Shape 125"/>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26" name="Shape 126"/>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0" name="Shape 130"/>
        <p:cNvGrpSpPr/>
        <p:nvPr/>
      </p:nvGrpSpPr>
      <p:grpSpPr>
        <a:xfrm>
          <a:off y="0" x="0"/>
          <a:ext cy="0" cx="0"/>
          <a:chOff y="0" x="0"/>
          <a:chExt cy="0" cx="0"/>
        </a:xfrm>
      </p:grpSpPr>
      <p:sp>
        <p:nvSpPr>
          <p:cNvPr id="131" name="Shape 131"/>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32" name="Shape 13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6" name="Shape 136"/>
        <p:cNvGrpSpPr/>
        <p:nvPr/>
      </p:nvGrpSpPr>
      <p:grpSpPr>
        <a:xfrm>
          <a:off y="0" x="0"/>
          <a:ext cy="0" cx="0"/>
          <a:chOff y="0" x="0"/>
          <a:chExt cy="0" cx="0"/>
        </a:xfrm>
      </p:grpSpPr>
      <p:sp>
        <p:nvSpPr>
          <p:cNvPr id="137" name="Shape 137"/>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38" name="Shape 138"/>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2" name="Shape 142"/>
        <p:cNvGrpSpPr/>
        <p:nvPr/>
      </p:nvGrpSpPr>
      <p:grpSpPr>
        <a:xfrm>
          <a:off y="0" x="0"/>
          <a:ext cy="0" cx="0"/>
          <a:chOff y="0" x="0"/>
          <a:chExt cy="0" cx="0"/>
        </a:xfrm>
      </p:grpSpPr>
      <p:sp>
        <p:nvSpPr>
          <p:cNvPr id="143" name="Shape 143"/>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44" name="Shape 144"/>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0.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1.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2.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8.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9.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0" name="Shape 10"/>
        <p:cNvGrpSpPr/>
        <p:nvPr/>
      </p:nvGrpSpPr>
      <p:grpSpPr>
        <a:xfrm>
          <a:off y="0" x="0"/>
          <a:ext cy="0" cx="0"/>
          <a:chOff y="0" x="0"/>
          <a:chExt cy="0" cx="0"/>
        </a:xfrm>
      </p:grpSpPr>
      <p:sp>
        <p:nvSpPr>
          <p:cNvPr id="11" name="Shape 11"/>
          <p:cNvSpPr txBox="1"/>
          <p:nvPr>
            <p:ph type="ctrTitle"/>
          </p:nvPr>
        </p:nvSpPr>
        <p:spPr>
          <a:xfrm>
            <a:off y="2130425" x="685800"/>
            <a:ext cy="1470024" cx="7772400"/>
          </a:xfrm>
          <a:prstGeom prst="rect">
            <a:avLst/>
          </a:prstGeom>
          <a:noFill/>
          <a:ln>
            <a:noFill/>
          </a:ln>
        </p:spPr>
        <p:txBody>
          <a:bodyPr bIns="91425" rIns="91425" lIns="91425" tIns="91425" anchor="ctr" anchorCtr="0"/>
          <a:lstStyle>
            <a:lvl1pPr algn="ctr" rtl="0" marR="0" indent="0" marL="0">
              <a:lnSpc>
                <a:spcPct val="100000"/>
              </a:lnSpc>
              <a:spcBef>
                <a:spcPts val="0"/>
              </a:spcBef>
              <a:spcAft>
                <a:spcPts val="0"/>
              </a:spcAft>
              <a:buClr>
                <a:schemeClr val="dk2"/>
              </a:buClr>
              <a:buFont typeface="Arial"/>
              <a:buNone/>
              <a:defRPr/>
            </a:lvl1pPr>
            <a:lvl2pPr algn="l" rtl="0" marR="0" indent="0" marL="0">
              <a:spcBef>
                <a:spcPts val="0"/>
              </a:spcBef>
              <a:defRPr/>
            </a:lvl2pPr>
            <a:lvl3pPr algn="l" rtl="0" marR="0" indent="0" marL="0">
              <a:spcBef>
                <a:spcPts val="0"/>
              </a:spcBef>
              <a:defRPr/>
            </a:lvl3pPr>
            <a:lvl4pPr algn="l" rtl="0" marR="0" indent="0" marL="0">
              <a:spcBef>
                <a:spcPts val="0"/>
              </a:spcBef>
              <a:defRPr/>
            </a:lvl4pPr>
            <a:lvl5pPr algn="l" rtl="0" marR="0" indent="0" marL="0">
              <a:spcBef>
                <a:spcPts val="0"/>
              </a:spcBef>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12" name="Shape 12"/>
          <p:cNvSpPr txBox="1"/>
          <p:nvPr>
            <p:ph idx="1" type="subTitle"/>
          </p:nvPr>
        </p:nvSpPr>
        <p:spPr>
          <a:xfrm>
            <a:off y="3886200" x="1371600"/>
            <a:ext cy="1752600" cx="6400799"/>
          </a:xfrm>
          <a:prstGeom prst="rect">
            <a:avLst/>
          </a:prstGeom>
          <a:noFill/>
          <a:ln>
            <a:noFill/>
          </a:ln>
        </p:spPr>
        <p:txBody>
          <a:bodyPr bIns="91425" rIns="91425" lIns="91425" tIns="91425" anchor="t" anchorCtr="0"/>
          <a:lstStyle>
            <a:lvl1pPr algn="ctr" rtl="0" marR="0" indent="0" marL="0">
              <a:lnSpc>
                <a:spcPct val="100000"/>
              </a:lnSpc>
              <a:spcBef>
                <a:spcPts val="640"/>
              </a:spcBef>
              <a:spcAft>
                <a:spcPts val="0"/>
              </a:spcAft>
              <a:buClr>
                <a:schemeClr val="hlink"/>
              </a:buClr>
              <a:buFont typeface="Noto Symbol"/>
              <a:buNone/>
              <a:defRPr/>
            </a:lvl1pPr>
            <a:lvl2pPr algn="ctr" rtl="0" marR="0" indent="0" marL="457200">
              <a:lnSpc>
                <a:spcPct val="100000"/>
              </a:lnSpc>
              <a:spcBef>
                <a:spcPts val="560"/>
              </a:spcBef>
              <a:spcAft>
                <a:spcPts val="0"/>
              </a:spcAft>
              <a:buClr>
                <a:schemeClr val="hlink"/>
              </a:buClr>
              <a:buFont typeface="Noto Symbol"/>
              <a:buNone/>
              <a:defRPr/>
            </a:lvl2pPr>
            <a:lvl3pPr algn="ctr" rtl="0" marR="0" indent="0" marL="914400">
              <a:lnSpc>
                <a:spcPct val="100000"/>
              </a:lnSpc>
              <a:spcBef>
                <a:spcPts val="480"/>
              </a:spcBef>
              <a:spcAft>
                <a:spcPts val="0"/>
              </a:spcAft>
              <a:buClr>
                <a:schemeClr val="hlink"/>
              </a:buClr>
              <a:buFont typeface="Noto Symbol"/>
              <a:buNone/>
              <a:defRPr/>
            </a:lvl3pPr>
            <a:lvl4pPr algn="ctr" rtl="0" marR="0" indent="0" marL="1371600">
              <a:lnSpc>
                <a:spcPct val="100000"/>
              </a:lnSpc>
              <a:spcBef>
                <a:spcPts val="400"/>
              </a:spcBef>
              <a:spcAft>
                <a:spcPts val="0"/>
              </a:spcAft>
              <a:buClr>
                <a:schemeClr val="hlink"/>
              </a:buClr>
              <a:buFont typeface="Noto Symbol"/>
              <a:buNone/>
              <a:defRPr/>
            </a:lvl4pPr>
            <a:lvl5pPr algn="ctr" rtl="0" marR="0" indent="0" marL="1828800">
              <a:lnSpc>
                <a:spcPct val="100000"/>
              </a:lnSpc>
              <a:spcBef>
                <a:spcPts val="400"/>
              </a:spcBef>
              <a:spcAft>
                <a:spcPts val="0"/>
              </a:spcAft>
              <a:buClr>
                <a:schemeClr val="hlink"/>
              </a:buClr>
              <a:buFont typeface="Noto Symbol"/>
              <a:buNone/>
              <a:defRPr/>
            </a:lvl5pPr>
            <a:lvl6pPr algn="ctr" rtl="0" marR="0" indent="0" marL="2286000">
              <a:spcBef>
                <a:spcPts val="0"/>
              </a:spcBef>
              <a:buFont typeface="Arial"/>
              <a:buNone/>
              <a:defRPr/>
            </a:lvl6pPr>
            <a:lvl7pPr algn="ctr" rtl="0" marR="0" indent="0" marL="2743200">
              <a:spcBef>
                <a:spcPts val="0"/>
              </a:spcBef>
              <a:buFont typeface="Arial"/>
              <a:buNone/>
              <a:defRPr/>
            </a:lvl7pPr>
            <a:lvl8pPr algn="ctr" rtl="0" marR="0" indent="0" marL="3200400">
              <a:spcBef>
                <a:spcPts val="0"/>
              </a:spcBef>
              <a:buFont typeface="Arial"/>
              <a:buNone/>
              <a:defRPr/>
            </a:lvl8pPr>
            <a:lvl9pPr algn="ctr" rtl="0" marR="0" indent="0" marL="3657600">
              <a:spcBef>
                <a:spcPts val="0"/>
              </a:spcBef>
              <a:buFont typeface="Arial"/>
              <a:buNone/>
              <a:defRPr/>
            </a:lvl9pPr>
          </a:lstStyle>
          <a:p/>
        </p:txBody>
      </p:sp>
      <p:sp>
        <p:nvSpPr>
          <p:cNvPr id="13" name="Shape 13"/>
          <p:cNvSpPr txBox="1"/>
          <p:nvPr>
            <p:ph idx="10" type="dt"/>
          </p:nvPr>
        </p:nvSpPr>
        <p:spPr>
          <a:xfrm>
            <a:off y="6245225" x="304800"/>
            <a:ext cy="476249" cx="2286000"/>
          </a:xfrm>
          <a:prstGeom prst="rect">
            <a:avLst/>
          </a:prstGeom>
          <a:noFill/>
          <a:ln>
            <a:noFill/>
          </a:ln>
        </p:spPr>
        <p:txBody>
          <a:bodyPr bIns="91425" rIns="91425" lIns="91425" tIns="91425" anchor="b" anchorCtr="0"/>
          <a:lstStyle>
            <a:lvl1pPr algn="l" rtl="0" marR="0" indent="0" marL="0">
              <a:lnSpc>
                <a:spcPct val="100000"/>
              </a:lnSpc>
              <a:spcBef>
                <a:spcPts val="0"/>
              </a:spcBef>
              <a:spcAft>
                <a:spcPts val="0"/>
              </a:spcAft>
              <a:buClr>
                <a:schemeClr val="dk1"/>
              </a:buClr>
              <a:buFont typeface="Arial"/>
              <a:buNone/>
              <a:defRPr/>
            </a:lvl1pPr>
            <a:lvl2pPr algn="l" rtl="0" marR="0" indent="0" marL="457200">
              <a:lnSpc>
                <a:spcPct val="100000"/>
              </a:lnSpc>
              <a:spcBef>
                <a:spcPts val="0"/>
              </a:spcBef>
              <a:spcAft>
                <a:spcPts val="0"/>
              </a:spcAft>
              <a:buClr>
                <a:schemeClr val="dk1"/>
              </a:buClr>
              <a:buFont typeface="Arial"/>
              <a:buNone/>
              <a:defRPr/>
            </a:lvl2pPr>
            <a:lvl3pPr algn="l" rtl="0" marR="0" indent="0" marL="914400">
              <a:lnSpc>
                <a:spcPct val="100000"/>
              </a:lnSpc>
              <a:spcBef>
                <a:spcPts val="0"/>
              </a:spcBef>
              <a:spcAft>
                <a:spcPts val="0"/>
              </a:spcAft>
              <a:buClr>
                <a:schemeClr val="dk1"/>
              </a:buClr>
              <a:buFont typeface="Arial"/>
              <a:buNone/>
              <a:defRPr/>
            </a:lvl3pPr>
            <a:lvl4pPr algn="l" rtl="0" marR="0" indent="0" marL="1371600">
              <a:lnSpc>
                <a:spcPct val="100000"/>
              </a:lnSpc>
              <a:spcBef>
                <a:spcPts val="0"/>
              </a:spcBef>
              <a:spcAft>
                <a:spcPts val="0"/>
              </a:spcAft>
              <a:buClr>
                <a:schemeClr val="dk1"/>
              </a:buClr>
              <a:buFont typeface="Arial"/>
              <a:buNone/>
              <a:defRPr/>
            </a:lvl4pPr>
            <a:lvl5pPr algn="l" rtl="0" marR="0" indent="0" marL="1828800">
              <a:lnSpc>
                <a:spcPct val="100000"/>
              </a:lnSpc>
              <a:spcBef>
                <a:spcPts val="0"/>
              </a:spcBef>
              <a:spcAft>
                <a:spcPts val="0"/>
              </a:spcAft>
              <a:buClr>
                <a:schemeClr val="dk1"/>
              </a:buClr>
              <a:buFont typeface="Arial"/>
              <a:buNone/>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14" name="Shape 14"/>
          <p:cNvSpPr txBox="1"/>
          <p:nvPr>
            <p:ph idx="11" type="ftr"/>
          </p:nvPr>
        </p:nvSpPr>
        <p:spPr>
          <a:xfrm>
            <a:off y="6245225" x="3124200"/>
            <a:ext cy="476249" cx="2895600"/>
          </a:xfrm>
          <a:prstGeom prst="rect">
            <a:avLst/>
          </a:prstGeom>
          <a:noFill/>
          <a:ln>
            <a:noFill/>
          </a:ln>
        </p:spPr>
        <p:txBody>
          <a:bodyPr bIns="91425" rIns="91425" lIns="91425" tIns="91425" anchor="b" anchorCtr="0"/>
          <a:lstStyle>
            <a:lvl1pPr algn="l" rtl="0" marR="0" indent="0" marL="0">
              <a:lnSpc>
                <a:spcPct val="100000"/>
              </a:lnSpc>
              <a:spcBef>
                <a:spcPts val="0"/>
              </a:spcBef>
              <a:spcAft>
                <a:spcPts val="0"/>
              </a:spcAft>
              <a:buClr>
                <a:schemeClr val="dk1"/>
              </a:buClr>
              <a:buFont typeface="Arial"/>
              <a:buNone/>
              <a:defRPr/>
            </a:lvl1pPr>
            <a:lvl2pPr algn="l" rtl="0" marR="0" indent="0" marL="457200">
              <a:lnSpc>
                <a:spcPct val="100000"/>
              </a:lnSpc>
              <a:spcBef>
                <a:spcPts val="0"/>
              </a:spcBef>
              <a:spcAft>
                <a:spcPts val="0"/>
              </a:spcAft>
              <a:buClr>
                <a:schemeClr val="dk1"/>
              </a:buClr>
              <a:buFont typeface="Arial"/>
              <a:buNone/>
              <a:defRPr/>
            </a:lvl2pPr>
            <a:lvl3pPr algn="l" rtl="0" marR="0" indent="0" marL="914400">
              <a:lnSpc>
                <a:spcPct val="100000"/>
              </a:lnSpc>
              <a:spcBef>
                <a:spcPts val="0"/>
              </a:spcBef>
              <a:spcAft>
                <a:spcPts val="0"/>
              </a:spcAft>
              <a:buClr>
                <a:schemeClr val="dk1"/>
              </a:buClr>
              <a:buFont typeface="Arial"/>
              <a:buNone/>
              <a:defRPr/>
            </a:lvl3pPr>
            <a:lvl4pPr algn="l" rtl="0" marR="0" indent="0" marL="1371600">
              <a:lnSpc>
                <a:spcPct val="100000"/>
              </a:lnSpc>
              <a:spcBef>
                <a:spcPts val="0"/>
              </a:spcBef>
              <a:spcAft>
                <a:spcPts val="0"/>
              </a:spcAft>
              <a:buClr>
                <a:schemeClr val="dk1"/>
              </a:buClr>
              <a:buFont typeface="Arial"/>
              <a:buNone/>
              <a:defRPr/>
            </a:lvl4pPr>
            <a:lvl5pPr algn="l" rtl="0" marR="0" indent="0" marL="1828800">
              <a:lnSpc>
                <a:spcPct val="100000"/>
              </a:lnSpc>
              <a:spcBef>
                <a:spcPts val="0"/>
              </a:spcBef>
              <a:spcAft>
                <a:spcPts val="0"/>
              </a:spcAft>
              <a:buClr>
                <a:schemeClr val="dk1"/>
              </a:buClr>
              <a:buFont typeface="Arial"/>
              <a:buNone/>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15" name="Shape 15"/>
          <p:cNvSpPr txBox="1"/>
          <p:nvPr>
            <p:ph idx="12" type="sldNum"/>
          </p:nvPr>
        </p:nvSpPr>
        <p:spPr>
          <a:xfrm>
            <a:off y="6245225" x="6553200"/>
            <a:ext cy="476249" cx="2286000"/>
          </a:xfrm>
          <a:prstGeom prst="rect">
            <a:avLst/>
          </a:prstGeom>
          <a:noFill/>
          <a:ln>
            <a:noFill/>
          </a:ln>
        </p:spPr>
        <p:txBody>
          <a:bodyPr bIns="45700" rIns="91425" lIns="91425" tIns="45700" anchor="b" anchorCtr="0">
            <a:noAutofit/>
          </a:bodyPr>
          <a:lstStyle>
            <a:lvl1pPr algn="l" rtl="0" marR="0" indent="0" marL="0">
              <a:lnSpc>
                <a:spcPct val="100000"/>
              </a:lnSpc>
              <a:spcBef>
                <a:spcPts val="0"/>
              </a:spcBef>
              <a:spcAft>
                <a:spcPts val="0"/>
              </a:spcAft>
              <a:buNone/>
              <a:defRPr strike="noStrike" u="none" b="0" cap="none" baseline="0" sz="1800" i="0">
                <a:solidFill>
                  <a:schemeClr val="dk1"/>
                </a:solidFill>
                <a:latin typeface="Arial"/>
                <a:ea typeface="Arial"/>
                <a:cs typeface="Arial"/>
                <a:sym typeface="Arial"/>
              </a:defRPr>
            </a:lvl1pPr>
          </a:lstStyle>
          <a:p>
            <a:pPr lvl="0" indent="0" marL="0">
              <a:spcBef>
                <a:spcPts val="0"/>
              </a:spcBef>
              <a:buClr>
                <a:schemeClr val="dk1"/>
              </a:buClr>
              <a:buSzPct val="25000"/>
              <a:buFont typeface="Arial"/>
              <a:buNone/>
            </a:pPr>
            <a:fld id="{00000000-1234-1234-1234-123412341234}" type="slidenum">
              <a:rPr lang="en-US"/>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72" name="Shape 72"/>
        <p:cNvGrpSpPr/>
        <p:nvPr/>
      </p:nvGrpSpPr>
      <p:grpSpPr>
        <a:xfrm>
          <a:off y="0" x="0"/>
          <a:ext cy="0" cx="0"/>
          <a:chOff y="0" x="0"/>
          <a:chExt cy="0" cx="0"/>
        </a:xfrm>
      </p:grpSpPr>
      <p:sp>
        <p:nvSpPr>
          <p:cNvPr id="73" name="Shape 73"/>
          <p:cNvSpPr txBox="1"/>
          <p:nvPr>
            <p:ph type="title"/>
          </p:nvPr>
        </p:nvSpPr>
        <p:spPr>
          <a:xfrm>
            <a:off y="4800600" x="1792288"/>
            <a:ext cy="566737" cx="5486399"/>
          </a:xfrm>
          <a:prstGeom prst="rect">
            <a:avLst/>
          </a:prstGeom>
          <a:noFill/>
          <a:ln>
            <a:noFill/>
          </a:ln>
        </p:spPr>
        <p:txBody>
          <a:bodyPr bIns="91425" rIns="91425" lIns="91425" t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74" name="Shape 74"/>
          <p:cNvSpPr/>
          <p:nvPr>
            <p:ph idx="2" type="pic"/>
          </p:nvPr>
        </p:nvSpPr>
        <p:spPr>
          <a:xfrm>
            <a:off y="612775" x="1792288"/>
            <a:ext cy="4114800" cx="5486399"/>
          </a:xfrm>
          <a:prstGeom prst="rect">
            <a:avLst/>
          </a:prstGeom>
          <a:noFill/>
          <a:ln>
            <a:noFill/>
          </a:ln>
        </p:spPr>
      </p:sp>
      <p:sp>
        <p:nvSpPr>
          <p:cNvPr id="75" name="Shape 75"/>
          <p:cNvSpPr txBox="1"/>
          <p:nvPr>
            <p:ph idx="1" type="body"/>
          </p:nvPr>
        </p:nvSpPr>
        <p:spPr>
          <a:xfrm>
            <a:off y="5367337" x="1792288"/>
            <a:ext cy="804861" cx="5486399"/>
          </a:xfrm>
          <a:prstGeom prst="rect">
            <a:avLst/>
          </a:prstGeom>
          <a:noFill/>
          <a:ln>
            <a:noFill/>
          </a:ln>
        </p:spPr>
        <p:txBody>
          <a:bodyPr bIns="91425" rIns="91425" lIns="91425" tIns="91425" anchor="t"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None/>
              <a:defRPr/>
            </a:lvl6pPr>
            <a:lvl7pPr rtl="0" indent="0" marL="2743200">
              <a:spcBef>
                <a:spcPts val="0"/>
              </a:spcBef>
              <a:buNone/>
              <a:defRPr/>
            </a:lvl7pPr>
            <a:lvl8pPr rtl="0" indent="0" marL="3200400">
              <a:spcBef>
                <a:spcPts val="0"/>
              </a:spcBef>
              <a:buNone/>
              <a:defRPr/>
            </a:lvl8pPr>
            <a:lvl9pPr rtl="0" indent="0" marL="3657600">
              <a:spcBef>
                <a:spcPts val="0"/>
              </a:spcBef>
              <a:buNone/>
              <a:defRPr/>
            </a:lvl9pPr>
          </a:lstStyle>
          <a:p/>
        </p:txBody>
      </p:sp>
      <p:sp>
        <p:nvSpPr>
          <p:cNvPr id="76" name="Shape 76"/>
          <p:cNvSpPr txBox="1"/>
          <p:nvPr>
            <p:ph idx="10" type="dt"/>
          </p:nvPr>
        </p:nvSpPr>
        <p:spPr>
          <a:xfrm>
            <a:off y="6245225" x="304800"/>
            <a:ext cy="476249" cx="2286000"/>
          </a:xfrm>
          <a:prstGeom prst="rect">
            <a:avLst/>
          </a:prstGeom>
          <a:noFill/>
          <a:ln>
            <a:noFill/>
          </a:ln>
        </p:spPr>
        <p:txBody>
          <a:bodyPr bIns="91425" rIns="91425" lIns="91425" tIns="91425" anchor="b" anchorCtr="0"/>
          <a:lstStyle>
            <a:lvl1pPr algn="l" rtl="0" marR="0" indent="0" marL="0">
              <a:lnSpc>
                <a:spcPct val="100000"/>
              </a:lnSpc>
              <a:spcBef>
                <a:spcPts val="0"/>
              </a:spcBef>
              <a:spcAft>
                <a:spcPts val="0"/>
              </a:spcAft>
              <a:buClr>
                <a:schemeClr val="dk1"/>
              </a:buClr>
              <a:buFont typeface="Arial"/>
              <a:buNone/>
              <a:defRPr/>
            </a:lvl1pPr>
            <a:lvl2pPr algn="l" rtl="0" marR="0" indent="0" marL="457200">
              <a:lnSpc>
                <a:spcPct val="100000"/>
              </a:lnSpc>
              <a:spcBef>
                <a:spcPts val="0"/>
              </a:spcBef>
              <a:spcAft>
                <a:spcPts val="0"/>
              </a:spcAft>
              <a:buClr>
                <a:schemeClr val="dk1"/>
              </a:buClr>
              <a:buFont typeface="Arial"/>
              <a:buNone/>
              <a:defRPr/>
            </a:lvl2pPr>
            <a:lvl3pPr algn="l" rtl="0" marR="0" indent="0" marL="914400">
              <a:lnSpc>
                <a:spcPct val="100000"/>
              </a:lnSpc>
              <a:spcBef>
                <a:spcPts val="0"/>
              </a:spcBef>
              <a:spcAft>
                <a:spcPts val="0"/>
              </a:spcAft>
              <a:buClr>
                <a:schemeClr val="dk1"/>
              </a:buClr>
              <a:buFont typeface="Arial"/>
              <a:buNone/>
              <a:defRPr/>
            </a:lvl3pPr>
            <a:lvl4pPr algn="l" rtl="0" marR="0" indent="0" marL="1371600">
              <a:lnSpc>
                <a:spcPct val="100000"/>
              </a:lnSpc>
              <a:spcBef>
                <a:spcPts val="0"/>
              </a:spcBef>
              <a:spcAft>
                <a:spcPts val="0"/>
              </a:spcAft>
              <a:buClr>
                <a:schemeClr val="dk1"/>
              </a:buClr>
              <a:buFont typeface="Arial"/>
              <a:buNone/>
              <a:defRPr/>
            </a:lvl4pPr>
            <a:lvl5pPr algn="l" rtl="0" marR="0" indent="0" marL="1828800">
              <a:lnSpc>
                <a:spcPct val="100000"/>
              </a:lnSpc>
              <a:spcBef>
                <a:spcPts val="0"/>
              </a:spcBef>
              <a:spcAft>
                <a:spcPts val="0"/>
              </a:spcAft>
              <a:buClr>
                <a:schemeClr val="dk1"/>
              </a:buClr>
              <a:buFont typeface="Arial"/>
              <a:buNone/>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77" name="Shape 77"/>
          <p:cNvSpPr txBox="1"/>
          <p:nvPr>
            <p:ph idx="11" type="ftr"/>
          </p:nvPr>
        </p:nvSpPr>
        <p:spPr>
          <a:xfrm>
            <a:off y="6245225" x="3124200"/>
            <a:ext cy="476249" cx="2895600"/>
          </a:xfrm>
          <a:prstGeom prst="rect">
            <a:avLst/>
          </a:prstGeom>
          <a:noFill/>
          <a:ln>
            <a:noFill/>
          </a:ln>
        </p:spPr>
        <p:txBody>
          <a:bodyPr bIns="91425" rIns="91425" lIns="91425" tIns="91425" anchor="b" anchorCtr="0"/>
          <a:lstStyle>
            <a:lvl1pPr algn="l" rtl="0" marR="0" indent="0" marL="0">
              <a:lnSpc>
                <a:spcPct val="100000"/>
              </a:lnSpc>
              <a:spcBef>
                <a:spcPts val="0"/>
              </a:spcBef>
              <a:spcAft>
                <a:spcPts val="0"/>
              </a:spcAft>
              <a:buClr>
                <a:schemeClr val="dk1"/>
              </a:buClr>
              <a:buFont typeface="Arial"/>
              <a:buNone/>
              <a:defRPr/>
            </a:lvl1pPr>
            <a:lvl2pPr algn="l" rtl="0" marR="0" indent="0" marL="457200">
              <a:lnSpc>
                <a:spcPct val="100000"/>
              </a:lnSpc>
              <a:spcBef>
                <a:spcPts val="0"/>
              </a:spcBef>
              <a:spcAft>
                <a:spcPts val="0"/>
              </a:spcAft>
              <a:buClr>
                <a:schemeClr val="dk1"/>
              </a:buClr>
              <a:buFont typeface="Arial"/>
              <a:buNone/>
              <a:defRPr/>
            </a:lvl2pPr>
            <a:lvl3pPr algn="l" rtl="0" marR="0" indent="0" marL="914400">
              <a:lnSpc>
                <a:spcPct val="100000"/>
              </a:lnSpc>
              <a:spcBef>
                <a:spcPts val="0"/>
              </a:spcBef>
              <a:spcAft>
                <a:spcPts val="0"/>
              </a:spcAft>
              <a:buClr>
                <a:schemeClr val="dk1"/>
              </a:buClr>
              <a:buFont typeface="Arial"/>
              <a:buNone/>
              <a:defRPr/>
            </a:lvl3pPr>
            <a:lvl4pPr algn="l" rtl="0" marR="0" indent="0" marL="1371600">
              <a:lnSpc>
                <a:spcPct val="100000"/>
              </a:lnSpc>
              <a:spcBef>
                <a:spcPts val="0"/>
              </a:spcBef>
              <a:spcAft>
                <a:spcPts val="0"/>
              </a:spcAft>
              <a:buClr>
                <a:schemeClr val="dk1"/>
              </a:buClr>
              <a:buFont typeface="Arial"/>
              <a:buNone/>
              <a:defRPr/>
            </a:lvl4pPr>
            <a:lvl5pPr algn="l" rtl="0" marR="0" indent="0" marL="1828800">
              <a:lnSpc>
                <a:spcPct val="100000"/>
              </a:lnSpc>
              <a:spcBef>
                <a:spcPts val="0"/>
              </a:spcBef>
              <a:spcAft>
                <a:spcPts val="0"/>
              </a:spcAft>
              <a:buClr>
                <a:schemeClr val="dk1"/>
              </a:buClr>
              <a:buFont typeface="Arial"/>
              <a:buNone/>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78" name="Shape 78"/>
          <p:cNvSpPr txBox="1"/>
          <p:nvPr>
            <p:ph idx="12" type="sldNum"/>
          </p:nvPr>
        </p:nvSpPr>
        <p:spPr>
          <a:xfrm>
            <a:off y="6245225" x="6553200"/>
            <a:ext cy="476249" cx="2286000"/>
          </a:xfrm>
          <a:prstGeom prst="rect">
            <a:avLst/>
          </a:prstGeom>
          <a:noFill/>
          <a:ln>
            <a:noFill/>
          </a:ln>
        </p:spPr>
        <p:txBody>
          <a:bodyPr bIns="45700" rIns="91425" lIns="91425" tIns="45700" anchor="b" anchorCtr="0">
            <a:noAutofit/>
          </a:bodyPr>
          <a:lstStyle>
            <a:lvl1pPr algn="l" rtl="0" marR="0" indent="0" marL="0">
              <a:lnSpc>
                <a:spcPct val="100000"/>
              </a:lnSpc>
              <a:spcBef>
                <a:spcPts val="0"/>
              </a:spcBef>
              <a:spcAft>
                <a:spcPts val="0"/>
              </a:spcAft>
              <a:buNone/>
              <a:defRPr strike="noStrike" u="none" b="0" cap="none" baseline="0" sz="1800" i="0">
                <a:solidFill>
                  <a:schemeClr val="dk1"/>
                </a:solidFill>
                <a:latin typeface="Arial"/>
                <a:ea typeface="Arial"/>
                <a:cs typeface="Arial"/>
                <a:sym typeface="Arial"/>
              </a:defRPr>
            </a:lvl1pPr>
          </a:lstStyle>
          <a:p>
            <a:pPr lvl="0" indent="0" marL="0">
              <a:spcBef>
                <a:spcPts val="0"/>
              </a:spcBef>
              <a:buClr>
                <a:schemeClr val="dk1"/>
              </a:buClr>
              <a:buSzPct val="25000"/>
              <a:buFont typeface="Arial"/>
              <a:buNone/>
            </a:pPr>
            <a:fld id="{00000000-1234-1234-1234-123412341234}" type="slidenum">
              <a:rPr lang="en-US"/>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9" name="Shape 79"/>
        <p:cNvGrpSpPr/>
        <p:nvPr/>
      </p:nvGrpSpPr>
      <p:grpSpPr>
        <a:xfrm>
          <a:off y="0" x="0"/>
          <a:ext cy="0" cx="0"/>
          <a:chOff y="0" x="0"/>
          <a:chExt cy="0" cx="0"/>
        </a:xfrm>
      </p:grpSpPr>
      <p:sp>
        <p:nvSpPr>
          <p:cNvPr id="80" name="Shape 80"/>
          <p:cNvSpPr txBox="1"/>
          <p:nvPr>
            <p:ph type="title"/>
          </p:nvPr>
        </p:nvSpPr>
        <p:spPr>
          <a:xfrm>
            <a:off y="228600" x="301625"/>
            <a:ext cy="1325562" cx="8510586"/>
          </a:xfrm>
          <a:prstGeom prst="rect">
            <a:avLst/>
          </a:prstGeom>
          <a:noFill/>
          <a:ln>
            <a:noFill/>
          </a:ln>
        </p:spPr>
        <p:txBody>
          <a:bodyPr bIns="91425" rIns="91425" lIns="91425" tIns="91425" anchor="ctr" anchorCtr="0"/>
          <a:lstStyle>
            <a:lvl1pPr algn="ctr" rtl="0" indent="0" marL="0">
              <a:lnSpc>
                <a:spcPct val="100000"/>
              </a:lnSpc>
              <a:spcBef>
                <a:spcPts val="0"/>
              </a:spcBef>
              <a:spcAft>
                <a:spcPts val="0"/>
              </a:spcAft>
              <a:buClr>
                <a:schemeClr val="dk2"/>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81" name="Shape 81"/>
          <p:cNvSpPr txBox="1"/>
          <p:nvPr>
            <p:ph idx="1" type="body"/>
          </p:nvPr>
        </p:nvSpPr>
        <p:spPr>
          <a:xfrm rot="5400000">
            <a:off y="-382587" x="2360612"/>
            <a:ext cy="8540750" cx="4422774"/>
          </a:xfrm>
          <a:prstGeom prst="rect">
            <a:avLst/>
          </a:prstGeom>
          <a:noFill/>
          <a:ln>
            <a:noFill/>
          </a:ln>
        </p:spPr>
        <p:txBody>
          <a:bodyPr bIns="91425" rIns="91425" lIns="91425" tIns="91425" anchor="t" anchorCtr="0"/>
          <a:lstStyle>
            <a:lvl1pPr algn="l" rtl="0" indent="-139700" marL="342900">
              <a:lnSpc>
                <a:spcPct val="100000"/>
              </a:lnSpc>
              <a:spcBef>
                <a:spcPts val="640"/>
              </a:spcBef>
              <a:spcAft>
                <a:spcPts val="0"/>
              </a:spcAft>
              <a:buClr>
                <a:schemeClr val="hlink"/>
              </a:buClr>
              <a:buFont typeface="Noto Symbol"/>
              <a:buChar char="▪"/>
              <a:defRPr/>
            </a:lvl1pPr>
            <a:lvl2pPr rtl="0" indent="-107950" marL="742950">
              <a:lnSpc>
                <a:spcPct val="100000"/>
              </a:lnSpc>
              <a:spcBef>
                <a:spcPts val="560"/>
              </a:spcBef>
              <a:spcAft>
                <a:spcPts val="0"/>
              </a:spcAft>
              <a:buClr>
                <a:schemeClr val="hlink"/>
              </a:buClr>
              <a:buFont typeface="Noto Symbol"/>
              <a:buChar char="●"/>
              <a:defRPr/>
            </a:lvl2pPr>
            <a:lvl3pPr rtl="0" indent="-76200" marL="1143000">
              <a:lnSpc>
                <a:spcPct val="100000"/>
              </a:lnSpc>
              <a:spcBef>
                <a:spcPts val="480"/>
              </a:spcBef>
              <a:spcAft>
                <a:spcPts val="0"/>
              </a:spcAft>
              <a:buClr>
                <a:schemeClr val="hlink"/>
              </a:buClr>
              <a:buFont typeface="Noto Symbol"/>
              <a:buChar char="▪"/>
              <a:defRPr/>
            </a:lvl3pPr>
            <a:lvl4pPr rtl="0" indent="-101600" marL="1600200">
              <a:lnSpc>
                <a:spcPct val="100000"/>
              </a:lnSpc>
              <a:spcBef>
                <a:spcPts val="400"/>
              </a:spcBef>
              <a:spcAft>
                <a:spcPts val="0"/>
              </a:spcAft>
              <a:buClr>
                <a:schemeClr val="hlink"/>
              </a:buClr>
              <a:buFont typeface="Noto Symbol"/>
              <a:buChar char="●"/>
              <a:defRPr/>
            </a:lvl4pPr>
            <a:lvl5pPr rtl="0" indent="-101600" marL="2057400">
              <a:lnSpc>
                <a:spcPct val="100000"/>
              </a:lnSpc>
              <a:spcBef>
                <a:spcPts val="400"/>
              </a:spcBef>
              <a:spcAft>
                <a:spcPts val="0"/>
              </a:spcAft>
              <a:buClr>
                <a:schemeClr val="hlink"/>
              </a:buClr>
              <a:buFont typeface="Noto Symbol"/>
              <a:buChar char="▪"/>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82" name="Shape 82"/>
          <p:cNvSpPr txBox="1"/>
          <p:nvPr>
            <p:ph idx="10" type="dt"/>
          </p:nvPr>
        </p:nvSpPr>
        <p:spPr>
          <a:xfrm>
            <a:off y="6245225" x="304800"/>
            <a:ext cy="476249" cx="2286000"/>
          </a:xfrm>
          <a:prstGeom prst="rect">
            <a:avLst/>
          </a:prstGeom>
          <a:noFill/>
          <a:ln>
            <a:noFill/>
          </a:ln>
        </p:spPr>
        <p:txBody>
          <a:bodyPr bIns="91425" rIns="91425" lIns="91425" tIns="91425" anchor="b" anchorCtr="0"/>
          <a:lstStyle>
            <a:lvl1pPr algn="l" rtl="0" marR="0" indent="0" marL="0">
              <a:lnSpc>
                <a:spcPct val="100000"/>
              </a:lnSpc>
              <a:spcBef>
                <a:spcPts val="0"/>
              </a:spcBef>
              <a:spcAft>
                <a:spcPts val="0"/>
              </a:spcAft>
              <a:buClr>
                <a:schemeClr val="dk1"/>
              </a:buClr>
              <a:buFont typeface="Arial"/>
              <a:buNone/>
              <a:defRPr/>
            </a:lvl1pPr>
            <a:lvl2pPr algn="l" rtl="0" marR="0" indent="0" marL="457200">
              <a:lnSpc>
                <a:spcPct val="100000"/>
              </a:lnSpc>
              <a:spcBef>
                <a:spcPts val="0"/>
              </a:spcBef>
              <a:spcAft>
                <a:spcPts val="0"/>
              </a:spcAft>
              <a:buClr>
                <a:schemeClr val="dk1"/>
              </a:buClr>
              <a:buFont typeface="Arial"/>
              <a:buNone/>
              <a:defRPr/>
            </a:lvl2pPr>
            <a:lvl3pPr algn="l" rtl="0" marR="0" indent="0" marL="914400">
              <a:lnSpc>
                <a:spcPct val="100000"/>
              </a:lnSpc>
              <a:spcBef>
                <a:spcPts val="0"/>
              </a:spcBef>
              <a:spcAft>
                <a:spcPts val="0"/>
              </a:spcAft>
              <a:buClr>
                <a:schemeClr val="dk1"/>
              </a:buClr>
              <a:buFont typeface="Arial"/>
              <a:buNone/>
              <a:defRPr/>
            </a:lvl3pPr>
            <a:lvl4pPr algn="l" rtl="0" marR="0" indent="0" marL="1371600">
              <a:lnSpc>
                <a:spcPct val="100000"/>
              </a:lnSpc>
              <a:spcBef>
                <a:spcPts val="0"/>
              </a:spcBef>
              <a:spcAft>
                <a:spcPts val="0"/>
              </a:spcAft>
              <a:buClr>
                <a:schemeClr val="dk1"/>
              </a:buClr>
              <a:buFont typeface="Arial"/>
              <a:buNone/>
              <a:defRPr/>
            </a:lvl4pPr>
            <a:lvl5pPr algn="l" rtl="0" marR="0" indent="0" marL="1828800">
              <a:lnSpc>
                <a:spcPct val="100000"/>
              </a:lnSpc>
              <a:spcBef>
                <a:spcPts val="0"/>
              </a:spcBef>
              <a:spcAft>
                <a:spcPts val="0"/>
              </a:spcAft>
              <a:buClr>
                <a:schemeClr val="dk1"/>
              </a:buClr>
              <a:buFont typeface="Arial"/>
              <a:buNone/>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83" name="Shape 83"/>
          <p:cNvSpPr txBox="1"/>
          <p:nvPr>
            <p:ph idx="11" type="ftr"/>
          </p:nvPr>
        </p:nvSpPr>
        <p:spPr>
          <a:xfrm>
            <a:off y="6245225" x="3124200"/>
            <a:ext cy="476249" cx="2895600"/>
          </a:xfrm>
          <a:prstGeom prst="rect">
            <a:avLst/>
          </a:prstGeom>
          <a:noFill/>
          <a:ln>
            <a:noFill/>
          </a:ln>
        </p:spPr>
        <p:txBody>
          <a:bodyPr bIns="91425" rIns="91425" lIns="91425" tIns="91425" anchor="b" anchorCtr="0"/>
          <a:lstStyle>
            <a:lvl1pPr algn="l" rtl="0" marR="0" indent="0" marL="0">
              <a:lnSpc>
                <a:spcPct val="100000"/>
              </a:lnSpc>
              <a:spcBef>
                <a:spcPts val="0"/>
              </a:spcBef>
              <a:spcAft>
                <a:spcPts val="0"/>
              </a:spcAft>
              <a:buClr>
                <a:schemeClr val="dk1"/>
              </a:buClr>
              <a:buFont typeface="Arial"/>
              <a:buNone/>
              <a:defRPr/>
            </a:lvl1pPr>
            <a:lvl2pPr algn="l" rtl="0" marR="0" indent="0" marL="457200">
              <a:lnSpc>
                <a:spcPct val="100000"/>
              </a:lnSpc>
              <a:spcBef>
                <a:spcPts val="0"/>
              </a:spcBef>
              <a:spcAft>
                <a:spcPts val="0"/>
              </a:spcAft>
              <a:buClr>
                <a:schemeClr val="dk1"/>
              </a:buClr>
              <a:buFont typeface="Arial"/>
              <a:buNone/>
              <a:defRPr/>
            </a:lvl2pPr>
            <a:lvl3pPr algn="l" rtl="0" marR="0" indent="0" marL="914400">
              <a:lnSpc>
                <a:spcPct val="100000"/>
              </a:lnSpc>
              <a:spcBef>
                <a:spcPts val="0"/>
              </a:spcBef>
              <a:spcAft>
                <a:spcPts val="0"/>
              </a:spcAft>
              <a:buClr>
                <a:schemeClr val="dk1"/>
              </a:buClr>
              <a:buFont typeface="Arial"/>
              <a:buNone/>
              <a:defRPr/>
            </a:lvl3pPr>
            <a:lvl4pPr algn="l" rtl="0" marR="0" indent="0" marL="1371600">
              <a:lnSpc>
                <a:spcPct val="100000"/>
              </a:lnSpc>
              <a:spcBef>
                <a:spcPts val="0"/>
              </a:spcBef>
              <a:spcAft>
                <a:spcPts val="0"/>
              </a:spcAft>
              <a:buClr>
                <a:schemeClr val="dk1"/>
              </a:buClr>
              <a:buFont typeface="Arial"/>
              <a:buNone/>
              <a:defRPr/>
            </a:lvl4pPr>
            <a:lvl5pPr algn="l" rtl="0" marR="0" indent="0" marL="1828800">
              <a:lnSpc>
                <a:spcPct val="100000"/>
              </a:lnSpc>
              <a:spcBef>
                <a:spcPts val="0"/>
              </a:spcBef>
              <a:spcAft>
                <a:spcPts val="0"/>
              </a:spcAft>
              <a:buClr>
                <a:schemeClr val="dk1"/>
              </a:buClr>
              <a:buFont typeface="Arial"/>
              <a:buNone/>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84" name="Shape 84"/>
          <p:cNvSpPr txBox="1"/>
          <p:nvPr>
            <p:ph idx="12" type="sldNum"/>
          </p:nvPr>
        </p:nvSpPr>
        <p:spPr>
          <a:xfrm>
            <a:off y="6245225" x="6553200"/>
            <a:ext cy="476249" cx="2286000"/>
          </a:xfrm>
          <a:prstGeom prst="rect">
            <a:avLst/>
          </a:prstGeom>
          <a:noFill/>
          <a:ln>
            <a:noFill/>
          </a:ln>
        </p:spPr>
        <p:txBody>
          <a:bodyPr bIns="45700" rIns="91425" lIns="91425" tIns="45700" anchor="b" anchorCtr="0">
            <a:noAutofit/>
          </a:bodyPr>
          <a:lstStyle>
            <a:lvl1pPr algn="l" rtl="0" marR="0" indent="0" marL="0">
              <a:lnSpc>
                <a:spcPct val="100000"/>
              </a:lnSpc>
              <a:spcBef>
                <a:spcPts val="0"/>
              </a:spcBef>
              <a:spcAft>
                <a:spcPts val="0"/>
              </a:spcAft>
              <a:buNone/>
              <a:defRPr strike="noStrike" u="none" b="0" cap="none" baseline="0" sz="1800" i="0">
                <a:solidFill>
                  <a:schemeClr val="dk1"/>
                </a:solidFill>
                <a:latin typeface="Arial"/>
                <a:ea typeface="Arial"/>
                <a:cs typeface="Arial"/>
                <a:sym typeface="Arial"/>
              </a:defRPr>
            </a:lvl1pPr>
          </a:lstStyle>
          <a:p>
            <a:pPr lvl="0" indent="0" marL="0">
              <a:spcBef>
                <a:spcPts val="0"/>
              </a:spcBef>
              <a:buClr>
                <a:schemeClr val="dk1"/>
              </a:buClr>
              <a:buSzPct val="25000"/>
              <a:buFont typeface="Arial"/>
              <a:buNone/>
            </a:pPr>
            <a:fld id="{00000000-1234-1234-1234-123412341234}" type="slidenum">
              <a:rPr lang="en-US"/>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5" name="Shape 85"/>
        <p:cNvGrpSpPr/>
        <p:nvPr/>
      </p:nvGrpSpPr>
      <p:grpSpPr>
        <a:xfrm>
          <a:off y="0" x="0"/>
          <a:ext cy="0" cx="0"/>
          <a:chOff y="0" x="0"/>
          <a:chExt cy="0" cx="0"/>
        </a:xfrm>
      </p:grpSpPr>
      <p:sp>
        <p:nvSpPr>
          <p:cNvPr id="86" name="Shape 86"/>
          <p:cNvSpPr txBox="1"/>
          <p:nvPr>
            <p:ph type="title"/>
          </p:nvPr>
        </p:nvSpPr>
        <p:spPr>
          <a:xfrm rot="5400000">
            <a:off y="2171700" x="4732337"/>
            <a:ext cy="2057400" cx="5851525"/>
          </a:xfrm>
          <a:prstGeom prst="rect">
            <a:avLst/>
          </a:prstGeom>
          <a:noFill/>
          <a:ln>
            <a:noFill/>
          </a:ln>
        </p:spPr>
        <p:txBody>
          <a:bodyPr bIns="91425" rIns="91425" lIns="91425" tIns="91425" anchor="ctr" anchorCtr="0"/>
          <a:lstStyle>
            <a:lvl1pPr algn="ctr" rtl="0" indent="0" marL="0">
              <a:lnSpc>
                <a:spcPct val="100000"/>
              </a:lnSpc>
              <a:spcBef>
                <a:spcPts val="0"/>
              </a:spcBef>
              <a:spcAft>
                <a:spcPts val="0"/>
              </a:spcAft>
              <a:buClr>
                <a:schemeClr val="dk2"/>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87" name="Shape 87"/>
          <p:cNvSpPr txBox="1"/>
          <p:nvPr>
            <p:ph idx="1" type="body"/>
          </p:nvPr>
        </p:nvSpPr>
        <p:spPr>
          <a:xfrm rot="5400000">
            <a:off y="190500" x="541337"/>
            <a:ext cy="6019799" cx="5851525"/>
          </a:xfrm>
          <a:prstGeom prst="rect">
            <a:avLst/>
          </a:prstGeom>
          <a:noFill/>
          <a:ln>
            <a:noFill/>
          </a:ln>
        </p:spPr>
        <p:txBody>
          <a:bodyPr bIns="91425" rIns="91425" lIns="91425" tIns="91425" anchor="t" anchorCtr="0"/>
          <a:lstStyle>
            <a:lvl1pPr algn="l" rtl="0" indent="-139700" marL="342900">
              <a:lnSpc>
                <a:spcPct val="100000"/>
              </a:lnSpc>
              <a:spcBef>
                <a:spcPts val="640"/>
              </a:spcBef>
              <a:spcAft>
                <a:spcPts val="0"/>
              </a:spcAft>
              <a:buClr>
                <a:schemeClr val="hlink"/>
              </a:buClr>
              <a:buFont typeface="Noto Symbol"/>
              <a:buChar char="▪"/>
              <a:defRPr/>
            </a:lvl1pPr>
            <a:lvl2pPr rtl="0" indent="-107950" marL="742950">
              <a:lnSpc>
                <a:spcPct val="100000"/>
              </a:lnSpc>
              <a:spcBef>
                <a:spcPts val="560"/>
              </a:spcBef>
              <a:spcAft>
                <a:spcPts val="0"/>
              </a:spcAft>
              <a:buClr>
                <a:schemeClr val="hlink"/>
              </a:buClr>
              <a:buFont typeface="Noto Symbol"/>
              <a:buChar char="●"/>
              <a:defRPr/>
            </a:lvl2pPr>
            <a:lvl3pPr rtl="0" indent="-76200" marL="1143000">
              <a:lnSpc>
                <a:spcPct val="100000"/>
              </a:lnSpc>
              <a:spcBef>
                <a:spcPts val="480"/>
              </a:spcBef>
              <a:spcAft>
                <a:spcPts val="0"/>
              </a:spcAft>
              <a:buClr>
                <a:schemeClr val="hlink"/>
              </a:buClr>
              <a:buFont typeface="Noto Symbol"/>
              <a:buChar char="▪"/>
              <a:defRPr/>
            </a:lvl3pPr>
            <a:lvl4pPr rtl="0" indent="-101600" marL="1600200">
              <a:lnSpc>
                <a:spcPct val="100000"/>
              </a:lnSpc>
              <a:spcBef>
                <a:spcPts val="400"/>
              </a:spcBef>
              <a:spcAft>
                <a:spcPts val="0"/>
              </a:spcAft>
              <a:buClr>
                <a:schemeClr val="hlink"/>
              </a:buClr>
              <a:buFont typeface="Noto Symbol"/>
              <a:buChar char="●"/>
              <a:defRPr/>
            </a:lvl4pPr>
            <a:lvl5pPr rtl="0" indent="-101600" marL="2057400">
              <a:lnSpc>
                <a:spcPct val="100000"/>
              </a:lnSpc>
              <a:spcBef>
                <a:spcPts val="400"/>
              </a:spcBef>
              <a:spcAft>
                <a:spcPts val="0"/>
              </a:spcAft>
              <a:buClr>
                <a:schemeClr val="hlink"/>
              </a:buClr>
              <a:buFont typeface="Noto Symbol"/>
              <a:buChar char="▪"/>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88" name="Shape 88"/>
          <p:cNvSpPr txBox="1"/>
          <p:nvPr>
            <p:ph idx="10" type="dt"/>
          </p:nvPr>
        </p:nvSpPr>
        <p:spPr>
          <a:xfrm>
            <a:off y="6245225" x="304800"/>
            <a:ext cy="476249" cx="2286000"/>
          </a:xfrm>
          <a:prstGeom prst="rect">
            <a:avLst/>
          </a:prstGeom>
          <a:noFill/>
          <a:ln>
            <a:noFill/>
          </a:ln>
        </p:spPr>
        <p:txBody>
          <a:bodyPr bIns="91425" rIns="91425" lIns="91425" tIns="91425" anchor="b" anchorCtr="0"/>
          <a:lstStyle>
            <a:lvl1pPr algn="l" rtl="0" marR="0" indent="0" marL="0">
              <a:lnSpc>
                <a:spcPct val="100000"/>
              </a:lnSpc>
              <a:spcBef>
                <a:spcPts val="0"/>
              </a:spcBef>
              <a:spcAft>
                <a:spcPts val="0"/>
              </a:spcAft>
              <a:buClr>
                <a:schemeClr val="dk1"/>
              </a:buClr>
              <a:buFont typeface="Arial"/>
              <a:buNone/>
              <a:defRPr/>
            </a:lvl1pPr>
            <a:lvl2pPr algn="l" rtl="0" marR="0" indent="0" marL="457200">
              <a:lnSpc>
                <a:spcPct val="100000"/>
              </a:lnSpc>
              <a:spcBef>
                <a:spcPts val="0"/>
              </a:spcBef>
              <a:spcAft>
                <a:spcPts val="0"/>
              </a:spcAft>
              <a:buClr>
                <a:schemeClr val="dk1"/>
              </a:buClr>
              <a:buFont typeface="Arial"/>
              <a:buNone/>
              <a:defRPr/>
            </a:lvl2pPr>
            <a:lvl3pPr algn="l" rtl="0" marR="0" indent="0" marL="914400">
              <a:lnSpc>
                <a:spcPct val="100000"/>
              </a:lnSpc>
              <a:spcBef>
                <a:spcPts val="0"/>
              </a:spcBef>
              <a:spcAft>
                <a:spcPts val="0"/>
              </a:spcAft>
              <a:buClr>
                <a:schemeClr val="dk1"/>
              </a:buClr>
              <a:buFont typeface="Arial"/>
              <a:buNone/>
              <a:defRPr/>
            </a:lvl3pPr>
            <a:lvl4pPr algn="l" rtl="0" marR="0" indent="0" marL="1371600">
              <a:lnSpc>
                <a:spcPct val="100000"/>
              </a:lnSpc>
              <a:spcBef>
                <a:spcPts val="0"/>
              </a:spcBef>
              <a:spcAft>
                <a:spcPts val="0"/>
              </a:spcAft>
              <a:buClr>
                <a:schemeClr val="dk1"/>
              </a:buClr>
              <a:buFont typeface="Arial"/>
              <a:buNone/>
              <a:defRPr/>
            </a:lvl4pPr>
            <a:lvl5pPr algn="l" rtl="0" marR="0" indent="0" marL="1828800">
              <a:lnSpc>
                <a:spcPct val="100000"/>
              </a:lnSpc>
              <a:spcBef>
                <a:spcPts val="0"/>
              </a:spcBef>
              <a:spcAft>
                <a:spcPts val="0"/>
              </a:spcAft>
              <a:buClr>
                <a:schemeClr val="dk1"/>
              </a:buClr>
              <a:buFont typeface="Arial"/>
              <a:buNone/>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89" name="Shape 89"/>
          <p:cNvSpPr txBox="1"/>
          <p:nvPr>
            <p:ph idx="11" type="ftr"/>
          </p:nvPr>
        </p:nvSpPr>
        <p:spPr>
          <a:xfrm>
            <a:off y="6245225" x="3124200"/>
            <a:ext cy="476249" cx="2895600"/>
          </a:xfrm>
          <a:prstGeom prst="rect">
            <a:avLst/>
          </a:prstGeom>
          <a:noFill/>
          <a:ln>
            <a:noFill/>
          </a:ln>
        </p:spPr>
        <p:txBody>
          <a:bodyPr bIns="91425" rIns="91425" lIns="91425" tIns="91425" anchor="b" anchorCtr="0"/>
          <a:lstStyle>
            <a:lvl1pPr algn="l" rtl="0" marR="0" indent="0" marL="0">
              <a:lnSpc>
                <a:spcPct val="100000"/>
              </a:lnSpc>
              <a:spcBef>
                <a:spcPts val="0"/>
              </a:spcBef>
              <a:spcAft>
                <a:spcPts val="0"/>
              </a:spcAft>
              <a:buClr>
                <a:schemeClr val="dk1"/>
              </a:buClr>
              <a:buFont typeface="Arial"/>
              <a:buNone/>
              <a:defRPr/>
            </a:lvl1pPr>
            <a:lvl2pPr algn="l" rtl="0" marR="0" indent="0" marL="457200">
              <a:lnSpc>
                <a:spcPct val="100000"/>
              </a:lnSpc>
              <a:spcBef>
                <a:spcPts val="0"/>
              </a:spcBef>
              <a:spcAft>
                <a:spcPts val="0"/>
              </a:spcAft>
              <a:buClr>
                <a:schemeClr val="dk1"/>
              </a:buClr>
              <a:buFont typeface="Arial"/>
              <a:buNone/>
              <a:defRPr/>
            </a:lvl2pPr>
            <a:lvl3pPr algn="l" rtl="0" marR="0" indent="0" marL="914400">
              <a:lnSpc>
                <a:spcPct val="100000"/>
              </a:lnSpc>
              <a:spcBef>
                <a:spcPts val="0"/>
              </a:spcBef>
              <a:spcAft>
                <a:spcPts val="0"/>
              </a:spcAft>
              <a:buClr>
                <a:schemeClr val="dk1"/>
              </a:buClr>
              <a:buFont typeface="Arial"/>
              <a:buNone/>
              <a:defRPr/>
            </a:lvl3pPr>
            <a:lvl4pPr algn="l" rtl="0" marR="0" indent="0" marL="1371600">
              <a:lnSpc>
                <a:spcPct val="100000"/>
              </a:lnSpc>
              <a:spcBef>
                <a:spcPts val="0"/>
              </a:spcBef>
              <a:spcAft>
                <a:spcPts val="0"/>
              </a:spcAft>
              <a:buClr>
                <a:schemeClr val="dk1"/>
              </a:buClr>
              <a:buFont typeface="Arial"/>
              <a:buNone/>
              <a:defRPr/>
            </a:lvl4pPr>
            <a:lvl5pPr algn="l" rtl="0" marR="0" indent="0" marL="1828800">
              <a:lnSpc>
                <a:spcPct val="100000"/>
              </a:lnSpc>
              <a:spcBef>
                <a:spcPts val="0"/>
              </a:spcBef>
              <a:spcAft>
                <a:spcPts val="0"/>
              </a:spcAft>
              <a:buClr>
                <a:schemeClr val="dk1"/>
              </a:buClr>
              <a:buFont typeface="Arial"/>
              <a:buNone/>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90" name="Shape 90"/>
          <p:cNvSpPr txBox="1"/>
          <p:nvPr>
            <p:ph idx="12" type="sldNum"/>
          </p:nvPr>
        </p:nvSpPr>
        <p:spPr>
          <a:xfrm>
            <a:off y="6245225" x="6553200"/>
            <a:ext cy="476249" cx="2286000"/>
          </a:xfrm>
          <a:prstGeom prst="rect">
            <a:avLst/>
          </a:prstGeom>
          <a:noFill/>
          <a:ln>
            <a:noFill/>
          </a:ln>
        </p:spPr>
        <p:txBody>
          <a:bodyPr bIns="45700" rIns="91425" lIns="91425" tIns="45700" anchor="b" anchorCtr="0">
            <a:noAutofit/>
          </a:bodyPr>
          <a:lstStyle>
            <a:lvl1pPr algn="l" rtl="0" marR="0" indent="0" marL="0">
              <a:lnSpc>
                <a:spcPct val="100000"/>
              </a:lnSpc>
              <a:spcBef>
                <a:spcPts val="0"/>
              </a:spcBef>
              <a:spcAft>
                <a:spcPts val="0"/>
              </a:spcAft>
              <a:buNone/>
              <a:defRPr strike="noStrike" u="none" b="0" cap="none" baseline="0" sz="1800" i="0">
                <a:solidFill>
                  <a:schemeClr val="dk1"/>
                </a:solidFill>
                <a:latin typeface="Arial"/>
                <a:ea typeface="Arial"/>
                <a:cs typeface="Arial"/>
                <a:sym typeface="Arial"/>
              </a:defRPr>
            </a:lvl1pPr>
          </a:lstStyle>
          <a:p>
            <a:pPr lvl="0" indent="0" marL="0">
              <a:spcBef>
                <a:spcPts val="0"/>
              </a:spcBef>
              <a:buClr>
                <a:schemeClr val="dk1"/>
              </a:buClr>
              <a:buSzPct val="25000"/>
              <a:buFont typeface="Arial"/>
              <a:buNone/>
            </a:pPr>
            <a:fld id="{00000000-1234-1234-1234-123412341234}" type="slidenum">
              <a:rPr lang="en-US"/>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2" name="Shape 22"/>
        <p:cNvGrpSpPr/>
        <p:nvPr/>
      </p:nvGrpSpPr>
      <p:grpSpPr>
        <a:xfrm>
          <a:off y="0" x="0"/>
          <a:ext cy="0" cx="0"/>
          <a:chOff y="0" x="0"/>
          <a:chExt cy="0" cx="0"/>
        </a:xfrm>
      </p:grpSpPr>
      <p:sp>
        <p:nvSpPr>
          <p:cNvPr id="23" name="Shape 23"/>
          <p:cNvSpPr txBox="1"/>
          <p:nvPr>
            <p:ph type="title"/>
          </p:nvPr>
        </p:nvSpPr>
        <p:spPr>
          <a:xfrm>
            <a:off y="228600" x="301625"/>
            <a:ext cy="1325562" cx="8510586"/>
          </a:xfrm>
          <a:prstGeom prst="rect">
            <a:avLst/>
          </a:prstGeom>
          <a:noFill/>
          <a:ln>
            <a:noFill/>
          </a:ln>
        </p:spPr>
        <p:txBody>
          <a:bodyPr bIns="91425" rIns="91425" lIns="91425" tIns="91425" anchor="ctr" anchorCtr="0"/>
          <a:lstStyle>
            <a:lvl1pPr algn="ctr" rtl="0" indent="0" marL="0">
              <a:lnSpc>
                <a:spcPct val="100000"/>
              </a:lnSpc>
              <a:spcBef>
                <a:spcPts val="0"/>
              </a:spcBef>
              <a:spcAft>
                <a:spcPts val="0"/>
              </a:spcAft>
              <a:buClr>
                <a:schemeClr val="dk2"/>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4" name="Shape 24"/>
          <p:cNvSpPr txBox="1"/>
          <p:nvPr>
            <p:ph idx="1" type="body"/>
          </p:nvPr>
        </p:nvSpPr>
        <p:spPr>
          <a:xfrm>
            <a:off y="1676400" x="301625"/>
            <a:ext cy="4422774" cx="8540750"/>
          </a:xfrm>
          <a:prstGeom prst="rect">
            <a:avLst/>
          </a:prstGeom>
          <a:noFill/>
          <a:ln>
            <a:noFill/>
          </a:ln>
        </p:spPr>
        <p:txBody>
          <a:bodyPr bIns="91425" rIns="91425" lIns="91425" tIns="91425" anchor="t" anchorCtr="0"/>
          <a:lstStyle>
            <a:lvl1pPr algn="l" rtl="0" indent="-139700" marL="342900">
              <a:lnSpc>
                <a:spcPct val="100000"/>
              </a:lnSpc>
              <a:spcBef>
                <a:spcPts val="640"/>
              </a:spcBef>
              <a:spcAft>
                <a:spcPts val="0"/>
              </a:spcAft>
              <a:buClr>
                <a:schemeClr val="hlink"/>
              </a:buClr>
              <a:buFont typeface="Noto Symbol"/>
              <a:buChar char="▪"/>
              <a:defRPr/>
            </a:lvl1pPr>
            <a:lvl2pPr rtl="0" indent="-107950" marL="742950">
              <a:lnSpc>
                <a:spcPct val="100000"/>
              </a:lnSpc>
              <a:spcBef>
                <a:spcPts val="560"/>
              </a:spcBef>
              <a:spcAft>
                <a:spcPts val="0"/>
              </a:spcAft>
              <a:buClr>
                <a:schemeClr val="hlink"/>
              </a:buClr>
              <a:buFont typeface="Noto Symbol"/>
              <a:buChar char="●"/>
              <a:defRPr/>
            </a:lvl2pPr>
            <a:lvl3pPr rtl="0" indent="-76200" marL="1143000">
              <a:lnSpc>
                <a:spcPct val="100000"/>
              </a:lnSpc>
              <a:spcBef>
                <a:spcPts val="480"/>
              </a:spcBef>
              <a:spcAft>
                <a:spcPts val="0"/>
              </a:spcAft>
              <a:buClr>
                <a:schemeClr val="hlink"/>
              </a:buClr>
              <a:buFont typeface="Noto Symbol"/>
              <a:buChar char="▪"/>
              <a:defRPr/>
            </a:lvl3pPr>
            <a:lvl4pPr rtl="0" indent="-101600" marL="1600200">
              <a:lnSpc>
                <a:spcPct val="100000"/>
              </a:lnSpc>
              <a:spcBef>
                <a:spcPts val="400"/>
              </a:spcBef>
              <a:spcAft>
                <a:spcPts val="0"/>
              </a:spcAft>
              <a:buClr>
                <a:schemeClr val="hlink"/>
              </a:buClr>
              <a:buFont typeface="Noto Symbol"/>
              <a:buChar char="●"/>
              <a:defRPr/>
            </a:lvl4pPr>
            <a:lvl5pPr rtl="0" indent="-101600" marL="2057400">
              <a:lnSpc>
                <a:spcPct val="100000"/>
              </a:lnSpc>
              <a:spcBef>
                <a:spcPts val="400"/>
              </a:spcBef>
              <a:spcAft>
                <a:spcPts val="0"/>
              </a:spcAft>
              <a:buClr>
                <a:schemeClr val="hlink"/>
              </a:buClr>
              <a:buFont typeface="Noto Symbol"/>
              <a:buChar char="▪"/>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5" name="Shape 25"/>
          <p:cNvSpPr txBox="1"/>
          <p:nvPr>
            <p:ph idx="10" type="dt"/>
          </p:nvPr>
        </p:nvSpPr>
        <p:spPr>
          <a:xfrm>
            <a:off y="6245225" x="304800"/>
            <a:ext cy="476249" cx="2286000"/>
          </a:xfrm>
          <a:prstGeom prst="rect">
            <a:avLst/>
          </a:prstGeom>
          <a:noFill/>
          <a:ln>
            <a:noFill/>
          </a:ln>
        </p:spPr>
        <p:txBody>
          <a:bodyPr bIns="91425" rIns="91425" lIns="91425" tIns="91425" anchor="b" anchorCtr="0"/>
          <a:lstStyle>
            <a:lvl1pPr algn="l" rtl="0" marR="0" indent="0" marL="0">
              <a:lnSpc>
                <a:spcPct val="100000"/>
              </a:lnSpc>
              <a:spcBef>
                <a:spcPts val="0"/>
              </a:spcBef>
              <a:spcAft>
                <a:spcPts val="0"/>
              </a:spcAft>
              <a:buClr>
                <a:schemeClr val="dk1"/>
              </a:buClr>
              <a:buFont typeface="Arial"/>
              <a:buNone/>
              <a:defRPr/>
            </a:lvl1pPr>
            <a:lvl2pPr algn="l" rtl="0" marR="0" indent="0" marL="457200">
              <a:lnSpc>
                <a:spcPct val="100000"/>
              </a:lnSpc>
              <a:spcBef>
                <a:spcPts val="0"/>
              </a:spcBef>
              <a:spcAft>
                <a:spcPts val="0"/>
              </a:spcAft>
              <a:buClr>
                <a:schemeClr val="dk1"/>
              </a:buClr>
              <a:buFont typeface="Arial"/>
              <a:buNone/>
              <a:defRPr/>
            </a:lvl2pPr>
            <a:lvl3pPr algn="l" rtl="0" marR="0" indent="0" marL="914400">
              <a:lnSpc>
                <a:spcPct val="100000"/>
              </a:lnSpc>
              <a:spcBef>
                <a:spcPts val="0"/>
              </a:spcBef>
              <a:spcAft>
                <a:spcPts val="0"/>
              </a:spcAft>
              <a:buClr>
                <a:schemeClr val="dk1"/>
              </a:buClr>
              <a:buFont typeface="Arial"/>
              <a:buNone/>
              <a:defRPr/>
            </a:lvl3pPr>
            <a:lvl4pPr algn="l" rtl="0" marR="0" indent="0" marL="1371600">
              <a:lnSpc>
                <a:spcPct val="100000"/>
              </a:lnSpc>
              <a:spcBef>
                <a:spcPts val="0"/>
              </a:spcBef>
              <a:spcAft>
                <a:spcPts val="0"/>
              </a:spcAft>
              <a:buClr>
                <a:schemeClr val="dk1"/>
              </a:buClr>
              <a:buFont typeface="Arial"/>
              <a:buNone/>
              <a:defRPr/>
            </a:lvl4pPr>
            <a:lvl5pPr algn="l" rtl="0" marR="0" indent="0" marL="1828800">
              <a:lnSpc>
                <a:spcPct val="100000"/>
              </a:lnSpc>
              <a:spcBef>
                <a:spcPts val="0"/>
              </a:spcBef>
              <a:spcAft>
                <a:spcPts val="0"/>
              </a:spcAft>
              <a:buClr>
                <a:schemeClr val="dk1"/>
              </a:buClr>
              <a:buFont typeface="Arial"/>
              <a:buNone/>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26" name="Shape 26"/>
          <p:cNvSpPr txBox="1"/>
          <p:nvPr>
            <p:ph idx="11" type="ftr"/>
          </p:nvPr>
        </p:nvSpPr>
        <p:spPr>
          <a:xfrm>
            <a:off y="6245225" x="3124200"/>
            <a:ext cy="476249" cx="2895600"/>
          </a:xfrm>
          <a:prstGeom prst="rect">
            <a:avLst/>
          </a:prstGeom>
          <a:noFill/>
          <a:ln>
            <a:noFill/>
          </a:ln>
        </p:spPr>
        <p:txBody>
          <a:bodyPr bIns="91425" rIns="91425" lIns="91425" tIns="91425" anchor="b" anchorCtr="0"/>
          <a:lstStyle>
            <a:lvl1pPr algn="l" rtl="0" marR="0" indent="0" marL="0">
              <a:lnSpc>
                <a:spcPct val="100000"/>
              </a:lnSpc>
              <a:spcBef>
                <a:spcPts val="0"/>
              </a:spcBef>
              <a:spcAft>
                <a:spcPts val="0"/>
              </a:spcAft>
              <a:buClr>
                <a:schemeClr val="dk1"/>
              </a:buClr>
              <a:buFont typeface="Arial"/>
              <a:buNone/>
              <a:defRPr/>
            </a:lvl1pPr>
            <a:lvl2pPr algn="l" rtl="0" marR="0" indent="0" marL="457200">
              <a:lnSpc>
                <a:spcPct val="100000"/>
              </a:lnSpc>
              <a:spcBef>
                <a:spcPts val="0"/>
              </a:spcBef>
              <a:spcAft>
                <a:spcPts val="0"/>
              </a:spcAft>
              <a:buClr>
                <a:schemeClr val="dk1"/>
              </a:buClr>
              <a:buFont typeface="Arial"/>
              <a:buNone/>
              <a:defRPr/>
            </a:lvl2pPr>
            <a:lvl3pPr algn="l" rtl="0" marR="0" indent="0" marL="914400">
              <a:lnSpc>
                <a:spcPct val="100000"/>
              </a:lnSpc>
              <a:spcBef>
                <a:spcPts val="0"/>
              </a:spcBef>
              <a:spcAft>
                <a:spcPts val="0"/>
              </a:spcAft>
              <a:buClr>
                <a:schemeClr val="dk1"/>
              </a:buClr>
              <a:buFont typeface="Arial"/>
              <a:buNone/>
              <a:defRPr/>
            </a:lvl3pPr>
            <a:lvl4pPr algn="l" rtl="0" marR="0" indent="0" marL="1371600">
              <a:lnSpc>
                <a:spcPct val="100000"/>
              </a:lnSpc>
              <a:spcBef>
                <a:spcPts val="0"/>
              </a:spcBef>
              <a:spcAft>
                <a:spcPts val="0"/>
              </a:spcAft>
              <a:buClr>
                <a:schemeClr val="dk1"/>
              </a:buClr>
              <a:buFont typeface="Arial"/>
              <a:buNone/>
              <a:defRPr/>
            </a:lvl4pPr>
            <a:lvl5pPr algn="l" rtl="0" marR="0" indent="0" marL="1828800">
              <a:lnSpc>
                <a:spcPct val="100000"/>
              </a:lnSpc>
              <a:spcBef>
                <a:spcPts val="0"/>
              </a:spcBef>
              <a:spcAft>
                <a:spcPts val="0"/>
              </a:spcAft>
              <a:buClr>
                <a:schemeClr val="dk1"/>
              </a:buClr>
              <a:buFont typeface="Arial"/>
              <a:buNone/>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27" name="Shape 27"/>
          <p:cNvSpPr txBox="1"/>
          <p:nvPr>
            <p:ph idx="12" type="sldNum"/>
          </p:nvPr>
        </p:nvSpPr>
        <p:spPr>
          <a:xfrm>
            <a:off y="6245225" x="6553200"/>
            <a:ext cy="476249" cx="2286000"/>
          </a:xfrm>
          <a:prstGeom prst="rect">
            <a:avLst/>
          </a:prstGeom>
          <a:noFill/>
          <a:ln>
            <a:noFill/>
          </a:ln>
        </p:spPr>
        <p:txBody>
          <a:bodyPr bIns="45700" rIns="91425" lIns="91425" tIns="45700" anchor="b" anchorCtr="0">
            <a:noAutofit/>
          </a:bodyPr>
          <a:lstStyle>
            <a:lvl1pPr algn="l" rtl="0" marR="0" indent="0" marL="0">
              <a:lnSpc>
                <a:spcPct val="100000"/>
              </a:lnSpc>
              <a:spcBef>
                <a:spcPts val="0"/>
              </a:spcBef>
              <a:spcAft>
                <a:spcPts val="0"/>
              </a:spcAft>
              <a:buNone/>
              <a:defRPr strike="noStrike" u="none" b="0" cap="none" baseline="0" sz="1800" i="0">
                <a:solidFill>
                  <a:schemeClr val="dk1"/>
                </a:solidFill>
                <a:latin typeface="Arial"/>
                <a:ea typeface="Arial"/>
                <a:cs typeface="Arial"/>
                <a:sym typeface="Arial"/>
              </a:defRPr>
            </a:lvl1pPr>
          </a:lstStyle>
          <a:p>
            <a:pPr lvl="0" indent="0" marL="0">
              <a:spcBef>
                <a:spcPts val="0"/>
              </a:spcBef>
              <a:buClr>
                <a:schemeClr val="dk1"/>
              </a:buClr>
              <a:buSzPct val="25000"/>
              <a:buFont typeface="Arial"/>
              <a:buNone/>
            </a:pPr>
            <a:fld id="{00000000-1234-1234-1234-123412341234}" type="slidenum">
              <a:rPr lang="en-US"/>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8" name="Shape 28"/>
        <p:cNvGrpSpPr/>
        <p:nvPr/>
      </p:nvGrpSpPr>
      <p:grpSpPr>
        <a:xfrm>
          <a:off y="0" x="0"/>
          <a:ext cy="0" cx="0"/>
          <a:chOff y="0" x="0"/>
          <a:chExt cy="0" cx="0"/>
        </a:xfrm>
      </p:grpSpPr>
      <p:sp>
        <p:nvSpPr>
          <p:cNvPr id="29" name="Shape 29"/>
          <p:cNvSpPr txBox="1"/>
          <p:nvPr>
            <p:ph type="ctrTitle"/>
          </p:nvPr>
        </p:nvSpPr>
        <p:spPr>
          <a:xfrm>
            <a:off y="2130425" x="685800"/>
            <a:ext cy="1470024" cx="7772400"/>
          </a:xfrm>
          <a:prstGeom prst="rect">
            <a:avLst/>
          </a:prstGeom>
          <a:noFill/>
          <a:ln>
            <a:noFill/>
          </a:ln>
        </p:spPr>
        <p:txBody>
          <a:bodyPr bIns="91425" rIns="91425" lIns="91425" tIns="91425" anchor="ctr" anchorCtr="0"/>
          <a:lstStyle>
            <a:lvl1pPr algn="ctr" rtl="0" marR="0" indent="0" marL="0">
              <a:lnSpc>
                <a:spcPct val="100000"/>
              </a:lnSpc>
              <a:spcBef>
                <a:spcPts val="0"/>
              </a:spcBef>
              <a:spcAft>
                <a:spcPts val="0"/>
              </a:spcAft>
              <a:buClr>
                <a:schemeClr val="dk2"/>
              </a:buClr>
              <a:buFont typeface="Arial"/>
              <a:buNone/>
              <a:defRPr/>
            </a:lvl1pPr>
            <a:lvl2pPr algn="l" rtl="0" marR="0" indent="0" marL="0">
              <a:spcBef>
                <a:spcPts val="0"/>
              </a:spcBef>
              <a:defRPr/>
            </a:lvl2pPr>
            <a:lvl3pPr algn="l" rtl="0" marR="0" indent="0" marL="0">
              <a:spcBef>
                <a:spcPts val="0"/>
              </a:spcBef>
              <a:defRPr/>
            </a:lvl3pPr>
            <a:lvl4pPr algn="l" rtl="0" marR="0" indent="0" marL="0">
              <a:spcBef>
                <a:spcPts val="0"/>
              </a:spcBef>
              <a:defRPr/>
            </a:lvl4pPr>
            <a:lvl5pPr algn="l" rtl="0" marR="0" indent="0" marL="0">
              <a:spcBef>
                <a:spcPts val="0"/>
              </a:spcBef>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30" name="Shape 30"/>
          <p:cNvSpPr txBox="1"/>
          <p:nvPr>
            <p:ph idx="1" type="subTitle"/>
          </p:nvPr>
        </p:nvSpPr>
        <p:spPr>
          <a:xfrm>
            <a:off y="3886200" x="1371600"/>
            <a:ext cy="1752600" cx="6400799"/>
          </a:xfrm>
          <a:prstGeom prst="rect">
            <a:avLst/>
          </a:prstGeom>
          <a:noFill/>
          <a:ln>
            <a:noFill/>
          </a:ln>
        </p:spPr>
        <p:txBody>
          <a:bodyPr bIns="91425" rIns="91425" lIns="91425" tIns="91425" anchor="t" anchorCtr="0"/>
          <a:lstStyle>
            <a:lvl1pPr algn="ctr" rtl="0" marR="0" indent="0" marL="0">
              <a:lnSpc>
                <a:spcPct val="100000"/>
              </a:lnSpc>
              <a:spcBef>
                <a:spcPts val="640"/>
              </a:spcBef>
              <a:spcAft>
                <a:spcPts val="0"/>
              </a:spcAft>
              <a:buClr>
                <a:schemeClr val="hlink"/>
              </a:buClr>
              <a:buFont typeface="Noto Symbol"/>
              <a:buNone/>
              <a:defRPr/>
            </a:lvl1pPr>
            <a:lvl2pPr algn="ctr" rtl="0" marR="0" indent="0" marL="457200">
              <a:lnSpc>
                <a:spcPct val="100000"/>
              </a:lnSpc>
              <a:spcBef>
                <a:spcPts val="560"/>
              </a:spcBef>
              <a:spcAft>
                <a:spcPts val="0"/>
              </a:spcAft>
              <a:buClr>
                <a:schemeClr val="hlink"/>
              </a:buClr>
              <a:buFont typeface="Noto Symbol"/>
              <a:buNone/>
              <a:defRPr/>
            </a:lvl2pPr>
            <a:lvl3pPr algn="ctr" rtl="0" marR="0" indent="0" marL="914400">
              <a:lnSpc>
                <a:spcPct val="100000"/>
              </a:lnSpc>
              <a:spcBef>
                <a:spcPts val="480"/>
              </a:spcBef>
              <a:spcAft>
                <a:spcPts val="0"/>
              </a:spcAft>
              <a:buClr>
                <a:schemeClr val="hlink"/>
              </a:buClr>
              <a:buFont typeface="Noto Symbol"/>
              <a:buNone/>
              <a:defRPr/>
            </a:lvl3pPr>
            <a:lvl4pPr algn="ctr" rtl="0" marR="0" indent="0" marL="1371600">
              <a:lnSpc>
                <a:spcPct val="100000"/>
              </a:lnSpc>
              <a:spcBef>
                <a:spcPts val="400"/>
              </a:spcBef>
              <a:spcAft>
                <a:spcPts val="0"/>
              </a:spcAft>
              <a:buClr>
                <a:schemeClr val="hlink"/>
              </a:buClr>
              <a:buFont typeface="Noto Symbol"/>
              <a:buNone/>
              <a:defRPr/>
            </a:lvl4pPr>
            <a:lvl5pPr algn="ctr" rtl="0" marR="0" indent="0" marL="1828800">
              <a:lnSpc>
                <a:spcPct val="100000"/>
              </a:lnSpc>
              <a:spcBef>
                <a:spcPts val="400"/>
              </a:spcBef>
              <a:spcAft>
                <a:spcPts val="0"/>
              </a:spcAft>
              <a:buClr>
                <a:schemeClr val="hlink"/>
              </a:buClr>
              <a:buFont typeface="Noto Symbol"/>
              <a:buNone/>
              <a:defRPr/>
            </a:lvl5pPr>
            <a:lvl6pPr algn="ctr" rtl="0" marR="0" indent="0" marL="2286000">
              <a:spcBef>
                <a:spcPts val="0"/>
              </a:spcBef>
              <a:buFont typeface="Arial"/>
              <a:buNone/>
              <a:defRPr/>
            </a:lvl6pPr>
            <a:lvl7pPr algn="ctr" rtl="0" marR="0" indent="0" marL="2743200">
              <a:spcBef>
                <a:spcPts val="0"/>
              </a:spcBef>
              <a:buFont typeface="Arial"/>
              <a:buNone/>
              <a:defRPr/>
            </a:lvl7pPr>
            <a:lvl8pPr algn="ctr" rtl="0" marR="0" indent="0" marL="3200400">
              <a:spcBef>
                <a:spcPts val="0"/>
              </a:spcBef>
              <a:buFont typeface="Arial"/>
              <a:buNone/>
              <a:defRPr/>
            </a:lvl8pPr>
            <a:lvl9pPr algn="ctr" rtl="0" marR="0" indent="0" marL="3657600">
              <a:spcBef>
                <a:spcPts val="0"/>
              </a:spcBef>
              <a:buFont typeface="Arial"/>
              <a:buNone/>
              <a:defRPr/>
            </a:lvl9pPr>
          </a:lstStyle>
          <a:p/>
        </p:txBody>
      </p:sp>
      <p:sp>
        <p:nvSpPr>
          <p:cNvPr id="31" name="Shape 31"/>
          <p:cNvSpPr txBox="1"/>
          <p:nvPr>
            <p:ph idx="10" type="dt"/>
          </p:nvPr>
        </p:nvSpPr>
        <p:spPr>
          <a:xfrm>
            <a:off y="6245225" x="304800"/>
            <a:ext cy="476249" cx="2286000"/>
          </a:xfrm>
          <a:prstGeom prst="rect">
            <a:avLst/>
          </a:prstGeom>
          <a:noFill/>
          <a:ln>
            <a:noFill/>
          </a:ln>
        </p:spPr>
        <p:txBody>
          <a:bodyPr bIns="91425" rIns="91425" lIns="91425" tIns="91425" anchor="b" anchorCtr="0"/>
          <a:lstStyle>
            <a:lvl1pPr algn="l" rtl="0" marR="0" indent="0" marL="0">
              <a:lnSpc>
                <a:spcPct val="100000"/>
              </a:lnSpc>
              <a:spcBef>
                <a:spcPts val="0"/>
              </a:spcBef>
              <a:spcAft>
                <a:spcPts val="0"/>
              </a:spcAft>
              <a:buClr>
                <a:schemeClr val="dk1"/>
              </a:buClr>
              <a:buFont typeface="Arial"/>
              <a:buNone/>
              <a:defRPr/>
            </a:lvl1pPr>
            <a:lvl2pPr algn="l" rtl="0" marR="0" indent="0" marL="457200">
              <a:lnSpc>
                <a:spcPct val="100000"/>
              </a:lnSpc>
              <a:spcBef>
                <a:spcPts val="0"/>
              </a:spcBef>
              <a:spcAft>
                <a:spcPts val="0"/>
              </a:spcAft>
              <a:buClr>
                <a:schemeClr val="dk1"/>
              </a:buClr>
              <a:buFont typeface="Arial"/>
              <a:buNone/>
              <a:defRPr/>
            </a:lvl2pPr>
            <a:lvl3pPr algn="l" rtl="0" marR="0" indent="0" marL="914400">
              <a:lnSpc>
                <a:spcPct val="100000"/>
              </a:lnSpc>
              <a:spcBef>
                <a:spcPts val="0"/>
              </a:spcBef>
              <a:spcAft>
                <a:spcPts val="0"/>
              </a:spcAft>
              <a:buClr>
                <a:schemeClr val="dk1"/>
              </a:buClr>
              <a:buFont typeface="Arial"/>
              <a:buNone/>
              <a:defRPr/>
            </a:lvl3pPr>
            <a:lvl4pPr algn="l" rtl="0" marR="0" indent="0" marL="1371600">
              <a:lnSpc>
                <a:spcPct val="100000"/>
              </a:lnSpc>
              <a:spcBef>
                <a:spcPts val="0"/>
              </a:spcBef>
              <a:spcAft>
                <a:spcPts val="0"/>
              </a:spcAft>
              <a:buClr>
                <a:schemeClr val="dk1"/>
              </a:buClr>
              <a:buFont typeface="Arial"/>
              <a:buNone/>
              <a:defRPr/>
            </a:lvl4pPr>
            <a:lvl5pPr algn="l" rtl="0" marR="0" indent="0" marL="1828800">
              <a:lnSpc>
                <a:spcPct val="100000"/>
              </a:lnSpc>
              <a:spcBef>
                <a:spcPts val="0"/>
              </a:spcBef>
              <a:spcAft>
                <a:spcPts val="0"/>
              </a:spcAft>
              <a:buClr>
                <a:schemeClr val="dk1"/>
              </a:buClr>
              <a:buFont typeface="Arial"/>
              <a:buNone/>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32" name="Shape 32"/>
          <p:cNvSpPr txBox="1"/>
          <p:nvPr>
            <p:ph idx="11" type="ftr"/>
          </p:nvPr>
        </p:nvSpPr>
        <p:spPr>
          <a:xfrm>
            <a:off y="6245225" x="3124200"/>
            <a:ext cy="476249" cx="2895600"/>
          </a:xfrm>
          <a:prstGeom prst="rect">
            <a:avLst/>
          </a:prstGeom>
          <a:noFill/>
          <a:ln>
            <a:noFill/>
          </a:ln>
        </p:spPr>
        <p:txBody>
          <a:bodyPr bIns="91425" rIns="91425" lIns="91425" tIns="91425" anchor="b" anchorCtr="0"/>
          <a:lstStyle>
            <a:lvl1pPr algn="l" rtl="0" marR="0" indent="0" marL="0">
              <a:lnSpc>
                <a:spcPct val="100000"/>
              </a:lnSpc>
              <a:spcBef>
                <a:spcPts val="0"/>
              </a:spcBef>
              <a:spcAft>
                <a:spcPts val="0"/>
              </a:spcAft>
              <a:buClr>
                <a:schemeClr val="dk1"/>
              </a:buClr>
              <a:buFont typeface="Arial"/>
              <a:buNone/>
              <a:defRPr/>
            </a:lvl1pPr>
            <a:lvl2pPr algn="l" rtl="0" marR="0" indent="0" marL="457200">
              <a:lnSpc>
                <a:spcPct val="100000"/>
              </a:lnSpc>
              <a:spcBef>
                <a:spcPts val="0"/>
              </a:spcBef>
              <a:spcAft>
                <a:spcPts val="0"/>
              </a:spcAft>
              <a:buClr>
                <a:schemeClr val="dk1"/>
              </a:buClr>
              <a:buFont typeface="Arial"/>
              <a:buNone/>
              <a:defRPr/>
            </a:lvl2pPr>
            <a:lvl3pPr algn="l" rtl="0" marR="0" indent="0" marL="914400">
              <a:lnSpc>
                <a:spcPct val="100000"/>
              </a:lnSpc>
              <a:spcBef>
                <a:spcPts val="0"/>
              </a:spcBef>
              <a:spcAft>
                <a:spcPts val="0"/>
              </a:spcAft>
              <a:buClr>
                <a:schemeClr val="dk1"/>
              </a:buClr>
              <a:buFont typeface="Arial"/>
              <a:buNone/>
              <a:defRPr/>
            </a:lvl3pPr>
            <a:lvl4pPr algn="l" rtl="0" marR="0" indent="0" marL="1371600">
              <a:lnSpc>
                <a:spcPct val="100000"/>
              </a:lnSpc>
              <a:spcBef>
                <a:spcPts val="0"/>
              </a:spcBef>
              <a:spcAft>
                <a:spcPts val="0"/>
              </a:spcAft>
              <a:buClr>
                <a:schemeClr val="dk1"/>
              </a:buClr>
              <a:buFont typeface="Arial"/>
              <a:buNone/>
              <a:defRPr/>
            </a:lvl4pPr>
            <a:lvl5pPr algn="l" rtl="0" marR="0" indent="0" marL="1828800">
              <a:lnSpc>
                <a:spcPct val="100000"/>
              </a:lnSpc>
              <a:spcBef>
                <a:spcPts val="0"/>
              </a:spcBef>
              <a:spcAft>
                <a:spcPts val="0"/>
              </a:spcAft>
              <a:buClr>
                <a:schemeClr val="dk1"/>
              </a:buClr>
              <a:buFont typeface="Arial"/>
              <a:buNone/>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33" name="Shape 33"/>
          <p:cNvSpPr txBox="1"/>
          <p:nvPr>
            <p:ph idx="12" type="sldNum"/>
          </p:nvPr>
        </p:nvSpPr>
        <p:spPr>
          <a:xfrm>
            <a:off y="6245225" x="6553200"/>
            <a:ext cy="476249" cx="2286000"/>
          </a:xfrm>
          <a:prstGeom prst="rect">
            <a:avLst/>
          </a:prstGeom>
          <a:noFill/>
          <a:ln>
            <a:noFill/>
          </a:ln>
        </p:spPr>
        <p:txBody>
          <a:bodyPr bIns="45700" rIns="91425" lIns="91425" tIns="45700" anchor="b" anchorCtr="0">
            <a:noAutofit/>
          </a:bodyPr>
          <a:lstStyle>
            <a:lvl1pPr algn="l" rtl="0" marR="0" indent="0" marL="0">
              <a:lnSpc>
                <a:spcPct val="100000"/>
              </a:lnSpc>
              <a:spcBef>
                <a:spcPts val="0"/>
              </a:spcBef>
              <a:spcAft>
                <a:spcPts val="0"/>
              </a:spcAft>
              <a:buNone/>
              <a:defRPr strike="noStrike" u="none" b="0" cap="none" baseline="0" sz="1800" i="0">
                <a:solidFill>
                  <a:schemeClr val="dk1"/>
                </a:solidFill>
                <a:latin typeface="Arial"/>
                <a:ea typeface="Arial"/>
                <a:cs typeface="Arial"/>
                <a:sym typeface="Arial"/>
              </a:defRPr>
            </a:lvl1pPr>
          </a:lstStyle>
          <a:p>
            <a:pPr lvl="0" indent="0" marL="0">
              <a:spcBef>
                <a:spcPts val="0"/>
              </a:spcBef>
              <a:buClr>
                <a:schemeClr val="dk1"/>
              </a:buClr>
              <a:buSzPct val="25000"/>
              <a:buFont typeface="Arial"/>
              <a:buNone/>
            </a:pPr>
            <a:fld id="{00000000-1234-1234-1234-123412341234}" type="slidenum">
              <a:rPr lang="en-US"/>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34" name="Shape 34"/>
        <p:cNvGrpSpPr/>
        <p:nvPr/>
      </p:nvGrpSpPr>
      <p:grpSpPr>
        <a:xfrm>
          <a:off y="0" x="0"/>
          <a:ext cy="0" cx="0"/>
          <a:chOff y="0" x="0"/>
          <a:chExt cy="0" cx="0"/>
        </a:xfrm>
      </p:grpSpPr>
      <p:sp>
        <p:nvSpPr>
          <p:cNvPr id="35" name="Shape 35"/>
          <p:cNvSpPr txBox="1"/>
          <p:nvPr>
            <p:ph type="title"/>
          </p:nvPr>
        </p:nvSpPr>
        <p:spPr>
          <a:xfrm>
            <a:off y="4406900" x="722312"/>
            <a:ext cy="1362075" cx="7772400"/>
          </a:xfrm>
          <a:prstGeom prst="rect">
            <a:avLst/>
          </a:prstGeom>
          <a:noFill/>
          <a:ln>
            <a:noFill/>
          </a:ln>
        </p:spPr>
        <p:txBody>
          <a:bodyPr bIns="91425" rIns="91425" lIns="91425" t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6" name="Shape 36"/>
          <p:cNvSpPr txBox="1"/>
          <p:nvPr>
            <p:ph idx="1" type="body"/>
          </p:nvPr>
        </p:nvSpPr>
        <p:spPr>
          <a:xfrm>
            <a:off y="2906713" x="722312"/>
            <a:ext cy="1500187" cx="7772400"/>
          </a:xfrm>
          <a:prstGeom prst="rect">
            <a:avLst/>
          </a:prstGeom>
          <a:noFill/>
          <a:ln>
            <a:noFill/>
          </a:ln>
        </p:spPr>
        <p:txBody>
          <a:bodyPr bIns="91425" rIns="91425" lIns="91425" tIns="91425" anchor="b" anchorCtr="0"/>
          <a:lstStyle>
            <a:lvl1pPr rtl="0" indent="0" marL="0">
              <a:spcBef>
                <a:spcPts val="0"/>
              </a:spcBef>
              <a:buClr>
                <a:schemeClr val="dk1"/>
              </a:buClr>
              <a:buFont typeface="Arial"/>
              <a:buNone/>
              <a:defRPr/>
            </a:lvl1pPr>
            <a:lvl2pPr rtl="0" indent="0" marL="457200">
              <a:spcBef>
                <a:spcPts val="0"/>
              </a:spcBef>
              <a:buClr>
                <a:schemeClr val="dk1"/>
              </a:buClr>
              <a:buFont typeface="Arial"/>
              <a:buNone/>
              <a:defRPr/>
            </a:lvl2pPr>
            <a:lvl3pPr rtl="0" indent="0" marL="914400">
              <a:spcBef>
                <a:spcPts val="0"/>
              </a:spcBef>
              <a:buClr>
                <a:schemeClr val="dk1"/>
              </a:buClr>
              <a:buFont typeface="Arial"/>
              <a:buNone/>
              <a:defRPr/>
            </a:lvl3pPr>
            <a:lvl4pPr rtl="0" indent="0" marL="1371600">
              <a:spcBef>
                <a:spcPts val="0"/>
              </a:spcBef>
              <a:buClr>
                <a:schemeClr val="dk1"/>
              </a:buClr>
              <a:buFont typeface="Arial"/>
              <a:buNone/>
              <a:defRPr/>
            </a:lvl4pPr>
            <a:lvl5pPr rtl="0" indent="0" marL="1828800">
              <a:spcBef>
                <a:spcPts val="0"/>
              </a:spcBef>
              <a:buClr>
                <a:schemeClr val="dk1"/>
              </a:buClr>
              <a:buFont typeface="Arial"/>
              <a:buNone/>
              <a:defRPr/>
            </a:lvl5pPr>
            <a:lvl6pPr rtl="0" indent="0" marL="2286000">
              <a:spcBef>
                <a:spcPts val="0"/>
              </a:spcBef>
              <a:buClr>
                <a:schemeClr val="dk1"/>
              </a:buClr>
              <a:buNone/>
              <a:defRPr/>
            </a:lvl6pPr>
            <a:lvl7pPr rtl="0" indent="0" marL="2743200">
              <a:spcBef>
                <a:spcPts val="0"/>
              </a:spcBef>
              <a:buClr>
                <a:schemeClr val="dk1"/>
              </a:buClr>
              <a:buNone/>
              <a:defRPr/>
            </a:lvl7pPr>
            <a:lvl8pPr rtl="0" indent="0" marL="3200400">
              <a:spcBef>
                <a:spcPts val="0"/>
              </a:spcBef>
              <a:buClr>
                <a:schemeClr val="dk1"/>
              </a:buClr>
              <a:buNone/>
              <a:defRPr/>
            </a:lvl8pPr>
            <a:lvl9pPr rtl="0" indent="0" marL="3657600">
              <a:spcBef>
                <a:spcPts val="0"/>
              </a:spcBef>
              <a:buClr>
                <a:schemeClr val="dk1"/>
              </a:buClr>
              <a:buNone/>
              <a:defRPr/>
            </a:lvl9pPr>
          </a:lstStyle>
          <a:p/>
        </p:txBody>
      </p:sp>
      <p:sp>
        <p:nvSpPr>
          <p:cNvPr id="37" name="Shape 37"/>
          <p:cNvSpPr txBox="1"/>
          <p:nvPr>
            <p:ph idx="10" type="dt"/>
          </p:nvPr>
        </p:nvSpPr>
        <p:spPr>
          <a:xfrm>
            <a:off y="6245225" x="304800"/>
            <a:ext cy="476249" cx="2286000"/>
          </a:xfrm>
          <a:prstGeom prst="rect">
            <a:avLst/>
          </a:prstGeom>
          <a:noFill/>
          <a:ln>
            <a:noFill/>
          </a:ln>
        </p:spPr>
        <p:txBody>
          <a:bodyPr bIns="91425" rIns="91425" lIns="91425" tIns="91425" anchor="b" anchorCtr="0"/>
          <a:lstStyle>
            <a:lvl1pPr algn="l" rtl="0" marR="0" indent="0" marL="0">
              <a:lnSpc>
                <a:spcPct val="100000"/>
              </a:lnSpc>
              <a:spcBef>
                <a:spcPts val="0"/>
              </a:spcBef>
              <a:spcAft>
                <a:spcPts val="0"/>
              </a:spcAft>
              <a:buClr>
                <a:schemeClr val="dk1"/>
              </a:buClr>
              <a:buFont typeface="Arial"/>
              <a:buNone/>
              <a:defRPr/>
            </a:lvl1pPr>
            <a:lvl2pPr algn="l" rtl="0" marR="0" indent="0" marL="457200">
              <a:lnSpc>
                <a:spcPct val="100000"/>
              </a:lnSpc>
              <a:spcBef>
                <a:spcPts val="0"/>
              </a:spcBef>
              <a:spcAft>
                <a:spcPts val="0"/>
              </a:spcAft>
              <a:buClr>
                <a:schemeClr val="dk1"/>
              </a:buClr>
              <a:buFont typeface="Arial"/>
              <a:buNone/>
              <a:defRPr/>
            </a:lvl2pPr>
            <a:lvl3pPr algn="l" rtl="0" marR="0" indent="0" marL="914400">
              <a:lnSpc>
                <a:spcPct val="100000"/>
              </a:lnSpc>
              <a:spcBef>
                <a:spcPts val="0"/>
              </a:spcBef>
              <a:spcAft>
                <a:spcPts val="0"/>
              </a:spcAft>
              <a:buClr>
                <a:schemeClr val="dk1"/>
              </a:buClr>
              <a:buFont typeface="Arial"/>
              <a:buNone/>
              <a:defRPr/>
            </a:lvl3pPr>
            <a:lvl4pPr algn="l" rtl="0" marR="0" indent="0" marL="1371600">
              <a:lnSpc>
                <a:spcPct val="100000"/>
              </a:lnSpc>
              <a:spcBef>
                <a:spcPts val="0"/>
              </a:spcBef>
              <a:spcAft>
                <a:spcPts val="0"/>
              </a:spcAft>
              <a:buClr>
                <a:schemeClr val="dk1"/>
              </a:buClr>
              <a:buFont typeface="Arial"/>
              <a:buNone/>
              <a:defRPr/>
            </a:lvl4pPr>
            <a:lvl5pPr algn="l" rtl="0" marR="0" indent="0" marL="1828800">
              <a:lnSpc>
                <a:spcPct val="100000"/>
              </a:lnSpc>
              <a:spcBef>
                <a:spcPts val="0"/>
              </a:spcBef>
              <a:spcAft>
                <a:spcPts val="0"/>
              </a:spcAft>
              <a:buClr>
                <a:schemeClr val="dk1"/>
              </a:buClr>
              <a:buFont typeface="Arial"/>
              <a:buNone/>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38" name="Shape 38"/>
          <p:cNvSpPr txBox="1"/>
          <p:nvPr>
            <p:ph idx="11" type="ftr"/>
          </p:nvPr>
        </p:nvSpPr>
        <p:spPr>
          <a:xfrm>
            <a:off y="6245225" x="3124200"/>
            <a:ext cy="476249" cx="2895600"/>
          </a:xfrm>
          <a:prstGeom prst="rect">
            <a:avLst/>
          </a:prstGeom>
          <a:noFill/>
          <a:ln>
            <a:noFill/>
          </a:ln>
        </p:spPr>
        <p:txBody>
          <a:bodyPr bIns="91425" rIns="91425" lIns="91425" tIns="91425" anchor="b" anchorCtr="0"/>
          <a:lstStyle>
            <a:lvl1pPr algn="l" rtl="0" marR="0" indent="0" marL="0">
              <a:lnSpc>
                <a:spcPct val="100000"/>
              </a:lnSpc>
              <a:spcBef>
                <a:spcPts val="0"/>
              </a:spcBef>
              <a:spcAft>
                <a:spcPts val="0"/>
              </a:spcAft>
              <a:buClr>
                <a:schemeClr val="dk1"/>
              </a:buClr>
              <a:buFont typeface="Arial"/>
              <a:buNone/>
              <a:defRPr/>
            </a:lvl1pPr>
            <a:lvl2pPr algn="l" rtl="0" marR="0" indent="0" marL="457200">
              <a:lnSpc>
                <a:spcPct val="100000"/>
              </a:lnSpc>
              <a:spcBef>
                <a:spcPts val="0"/>
              </a:spcBef>
              <a:spcAft>
                <a:spcPts val="0"/>
              </a:spcAft>
              <a:buClr>
                <a:schemeClr val="dk1"/>
              </a:buClr>
              <a:buFont typeface="Arial"/>
              <a:buNone/>
              <a:defRPr/>
            </a:lvl2pPr>
            <a:lvl3pPr algn="l" rtl="0" marR="0" indent="0" marL="914400">
              <a:lnSpc>
                <a:spcPct val="100000"/>
              </a:lnSpc>
              <a:spcBef>
                <a:spcPts val="0"/>
              </a:spcBef>
              <a:spcAft>
                <a:spcPts val="0"/>
              </a:spcAft>
              <a:buClr>
                <a:schemeClr val="dk1"/>
              </a:buClr>
              <a:buFont typeface="Arial"/>
              <a:buNone/>
              <a:defRPr/>
            </a:lvl3pPr>
            <a:lvl4pPr algn="l" rtl="0" marR="0" indent="0" marL="1371600">
              <a:lnSpc>
                <a:spcPct val="100000"/>
              </a:lnSpc>
              <a:spcBef>
                <a:spcPts val="0"/>
              </a:spcBef>
              <a:spcAft>
                <a:spcPts val="0"/>
              </a:spcAft>
              <a:buClr>
                <a:schemeClr val="dk1"/>
              </a:buClr>
              <a:buFont typeface="Arial"/>
              <a:buNone/>
              <a:defRPr/>
            </a:lvl4pPr>
            <a:lvl5pPr algn="l" rtl="0" marR="0" indent="0" marL="1828800">
              <a:lnSpc>
                <a:spcPct val="100000"/>
              </a:lnSpc>
              <a:spcBef>
                <a:spcPts val="0"/>
              </a:spcBef>
              <a:spcAft>
                <a:spcPts val="0"/>
              </a:spcAft>
              <a:buClr>
                <a:schemeClr val="dk1"/>
              </a:buClr>
              <a:buFont typeface="Arial"/>
              <a:buNone/>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39" name="Shape 39"/>
          <p:cNvSpPr txBox="1"/>
          <p:nvPr>
            <p:ph idx="12" type="sldNum"/>
          </p:nvPr>
        </p:nvSpPr>
        <p:spPr>
          <a:xfrm>
            <a:off y="6245225" x="6553200"/>
            <a:ext cy="476249" cx="2286000"/>
          </a:xfrm>
          <a:prstGeom prst="rect">
            <a:avLst/>
          </a:prstGeom>
          <a:noFill/>
          <a:ln>
            <a:noFill/>
          </a:ln>
        </p:spPr>
        <p:txBody>
          <a:bodyPr bIns="45700" rIns="91425" lIns="91425" tIns="45700" anchor="b" anchorCtr="0">
            <a:noAutofit/>
          </a:bodyPr>
          <a:lstStyle>
            <a:lvl1pPr algn="l" rtl="0" marR="0" indent="0" marL="0">
              <a:lnSpc>
                <a:spcPct val="100000"/>
              </a:lnSpc>
              <a:spcBef>
                <a:spcPts val="0"/>
              </a:spcBef>
              <a:spcAft>
                <a:spcPts val="0"/>
              </a:spcAft>
              <a:buNone/>
              <a:defRPr strike="noStrike" u="none" b="0" cap="none" baseline="0" sz="1800" i="0">
                <a:solidFill>
                  <a:schemeClr val="dk1"/>
                </a:solidFill>
                <a:latin typeface="Arial"/>
                <a:ea typeface="Arial"/>
                <a:cs typeface="Arial"/>
                <a:sym typeface="Arial"/>
              </a:defRPr>
            </a:lvl1pPr>
          </a:lstStyle>
          <a:p>
            <a:pPr lvl="0" indent="0" marL="0">
              <a:spcBef>
                <a:spcPts val="0"/>
              </a:spcBef>
              <a:buClr>
                <a:schemeClr val="dk1"/>
              </a:buClr>
              <a:buSzPct val="25000"/>
              <a:buFont typeface="Arial"/>
              <a:buNone/>
            </a:pPr>
            <a:fld id="{00000000-1234-1234-1234-123412341234}" type="slidenum">
              <a:rPr lang="en-US"/>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40" name="Shape 40"/>
        <p:cNvGrpSpPr/>
        <p:nvPr/>
      </p:nvGrpSpPr>
      <p:grpSpPr>
        <a:xfrm>
          <a:off y="0" x="0"/>
          <a:ext cy="0" cx="0"/>
          <a:chOff y="0" x="0"/>
          <a:chExt cy="0" cx="0"/>
        </a:xfrm>
      </p:grpSpPr>
      <p:sp>
        <p:nvSpPr>
          <p:cNvPr id="41" name="Shape 41"/>
          <p:cNvSpPr txBox="1"/>
          <p:nvPr>
            <p:ph type="title"/>
          </p:nvPr>
        </p:nvSpPr>
        <p:spPr>
          <a:xfrm>
            <a:off y="228600" x="301625"/>
            <a:ext cy="1325562" cx="8510586"/>
          </a:xfrm>
          <a:prstGeom prst="rect">
            <a:avLst/>
          </a:prstGeom>
          <a:noFill/>
          <a:ln>
            <a:noFill/>
          </a:ln>
        </p:spPr>
        <p:txBody>
          <a:bodyPr bIns="91425" rIns="91425" lIns="91425" tIns="91425" anchor="ctr" anchorCtr="0"/>
          <a:lstStyle>
            <a:lvl1pPr algn="ctr" rtl="0" indent="0" marL="0">
              <a:lnSpc>
                <a:spcPct val="100000"/>
              </a:lnSpc>
              <a:spcBef>
                <a:spcPts val="0"/>
              </a:spcBef>
              <a:spcAft>
                <a:spcPts val="0"/>
              </a:spcAft>
              <a:buClr>
                <a:schemeClr val="dk2"/>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2" name="Shape 42"/>
          <p:cNvSpPr txBox="1"/>
          <p:nvPr>
            <p:ph idx="1" type="body"/>
          </p:nvPr>
        </p:nvSpPr>
        <p:spPr>
          <a:xfrm>
            <a:off y="1600200" x="457200"/>
            <a:ext cy="4525963" cx="4038599"/>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3" name="Shape 43"/>
          <p:cNvSpPr txBox="1"/>
          <p:nvPr>
            <p:ph idx="2" type="body"/>
          </p:nvPr>
        </p:nvSpPr>
        <p:spPr>
          <a:xfrm>
            <a:off y="1600200" x="4648200"/>
            <a:ext cy="4525963" cx="4038599"/>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4" name="Shape 44"/>
          <p:cNvSpPr txBox="1"/>
          <p:nvPr>
            <p:ph idx="10" type="dt"/>
          </p:nvPr>
        </p:nvSpPr>
        <p:spPr>
          <a:xfrm>
            <a:off y="6245225" x="304800"/>
            <a:ext cy="476249" cx="2286000"/>
          </a:xfrm>
          <a:prstGeom prst="rect">
            <a:avLst/>
          </a:prstGeom>
          <a:noFill/>
          <a:ln>
            <a:noFill/>
          </a:ln>
        </p:spPr>
        <p:txBody>
          <a:bodyPr bIns="91425" rIns="91425" lIns="91425" tIns="91425" anchor="b" anchorCtr="0"/>
          <a:lstStyle>
            <a:lvl1pPr algn="l" rtl="0" marR="0" indent="0" marL="0">
              <a:lnSpc>
                <a:spcPct val="100000"/>
              </a:lnSpc>
              <a:spcBef>
                <a:spcPts val="0"/>
              </a:spcBef>
              <a:spcAft>
                <a:spcPts val="0"/>
              </a:spcAft>
              <a:buClr>
                <a:schemeClr val="dk1"/>
              </a:buClr>
              <a:buFont typeface="Arial"/>
              <a:buNone/>
              <a:defRPr/>
            </a:lvl1pPr>
            <a:lvl2pPr algn="l" rtl="0" marR="0" indent="0" marL="457200">
              <a:lnSpc>
                <a:spcPct val="100000"/>
              </a:lnSpc>
              <a:spcBef>
                <a:spcPts val="0"/>
              </a:spcBef>
              <a:spcAft>
                <a:spcPts val="0"/>
              </a:spcAft>
              <a:buClr>
                <a:schemeClr val="dk1"/>
              </a:buClr>
              <a:buFont typeface="Arial"/>
              <a:buNone/>
              <a:defRPr/>
            </a:lvl2pPr>
            <a:lvl3pPr algn="l" rtl="0" marR="0" indent="0" marL="914400">
              <a:lnSpc>
                <a:spcPct val="100000"/>
              </a:lnSpc>
              <a:spcBef>
                <a:spcPts val="0"/>
              </a:spcBef>
              <a:spcAft>
                <a:spcPts val="0"/>
              </a:spcAft>
              <a:buClr>
                <a:schemeClr val="dk1"/>
              </a:buClr>
              <a:buFont typeface="Arial"/>
              <a:buNone/>
              <a:defRPr/>
            </a:lvl3pPr>
            <a:lvl4pPr algn="l" rtl="0" marR="0" indent="0" marL="1371600">
              <a:lnSpc>
                <a:spcPct val="100000"/>
              </a:lnSpc>
              <a:spcBef>
                <a:spcPts val="0"/>
              </a:spcBef>
              <a:spcAft>
                <a:spcPts val="0"/>
              </a:spcAft>
              <a:buClr>
                <a:schemeClr val="dk1"/>
              </a:buClr>
              <a:buFont typeface="Arial"/>
              <a:buNone/>
              <a:defRPr/>
            </a:lvl4pPr>
            <a:lvl5pPr algn="l" rtl="0" marR="0" indent="0" marL="1828800">
              <a:lnSpc>
                <a:spcPct val="100000"/>
              </a:lnSpc>
              <a:spcBef>
                <a:spcPts val="0"/>
              </a:spcBef>
              <a:spcAft>
                <a:spcPts val="0"/>
              </a:spcAft>
              <a:buClr>
                <a:schemeClr val="dk1"/>
              </a:buClr>
              <a:buFont typeface="Arial"/>
              <a:buNone/>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45" name="Shape 45"/>
          <p:cNvSpPr txBox="1"/>
          <p:nvPr>
            <p:ph idx="11" type="ftr"/>
          </p:nvPr>
        </p:nvSpPr>
        <p:spPr>
          <a:xfrm>
            <a:off y="6245225" x="3124200"/>
            <a:ext cy="476249" cx="2895600"/>
          </a:xfrm>
          <a:prstGeom prst="rect">
            <a:avLst/>
          </a:prstGeom>
          <a:noFill/>
          <a:ln>
            <a:noFill/>
          </a:ln>
        </p:spPr>
        <p:txBody>
          <a:bodyPr bIns="91425" rIns="91425" lIns="91425" tIns="91425" anchor="b" anchorCtr="0"/>
          <a:lstStyle>
            <a:lvl1pPr algn="l" rtl="0" marR="0" indent="0" marL="0">
              <a:lnSpc>
                <a:spcPct val="100000"/>
              </a:lnSpc>
              <a:spcBef>
                <a:spcPts val="0"/>
              </a:spcBef>
              <a:spcAft>
                <a:spcPts val="0"/>
              </a:spcAft>
              <a:buClr>
                <a:schemeClr val="dk1"/>
              </a:buClr>
              <a:buFont typeface="Arial"/>
              <a:buNone/>
              <a:defRPr/>
            </a:lvl1pPr>
            <a:lvl2pPr algn="l" rtl="0" marR="0" indent="0" marL="457200">
              <a:lnSpc>
                <a:spcPct val="100000"/>
              </a:lnSpc>
              <a:spcBef>
                <a:spcPts val="0"/>
              </a:spcBef>
              <a:spcAft>
                <a:spcPts val="0"/>
              </a:spcAft>
              <a:buClr>
                <a:schemeClr val="dk1"/>
              </a:buClr>
              <a:buFont typeface="Arial"/>
              <a:buNone/>
              <a:defRPr/>
            </a:lvl2pPr>
            <a:lvl3pPr algn="l" rtl="0" marR="0" indent="0" marL="914400">
              <a:lnSpc>
                <a:spcPct val="100000"/>
              </a:lnSpc>
              <a:spcBef>
                <a:spcPts val="0"/>
              </a:spcBef>
              <a:spcAft>
                <a:spcPts val="0"/>
              </a:spcAft>
              <a:buClr>
                <a:schemeClr val="dk1"/>
              </a:buClr>
              <a:buFont typeface="Arial"/>
              <a:buNone/>
              <a:defRPr/>
            </a:lvl3pPr>
            <a:lvl4pPr algn="l" rtl="0" marR="0" indent="0" marL="1371600">
              <a:lnSpc>
                <a:spcPct val="100000"/>
              </a:lnSpc>
              <a:spcBef>
                <a:spcPts val="0"/>
              </a:spcBef>
              <a:spcAft>
                <a:spcPts val="0"/>
              </a:spcAft>
              <a:buClr>
                <a:schemeClr val="dk1"/>
              </a:buClr>
              <a:buFont typeface="Arial"/>
              <a:buNone/>
              <a:defRPr/>
            </a:lvl4pPr>
            <a:lvl5pPr algn="l" rtl="0" marR="0" indent="0" marL="1828800">
              <a:lnSpc>
                <a:spcPct val="100000"/>
              </a:lnSpc>
              <a:spcBef>
                <a:spcPts val="0"/>
              </a:spcBef>
              <a:spcAft>
                <a:spcPts val="0"/>
              </a:spcAft>
              <a:buClr>
                <a:schemeClr val="dk1"/>
              </a:buClr>
              <a:buFont typeface="Arial"/>
              <a:buNone/>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46" name="Shape 46"/>
          <p:cNvSpPr txBox="1"/>
          <p:nvPr>
            <p:ph idx="12" type="sldNum"/>
          </p:nvPr>
        </p:nvSpPr>
        <p:spPr>
          <a:xfrm>
            <a:off y="6245225" x="6553200"/>
            <a:ext cy="476249" cx="2286000"/>
          </a:xfrm>
          <a:prstGeom prst="rect">
            <a:avLst/>
          </a:prstGeom>
          <a:noFill/>
          <a:ln>
            <a:noFill/>
          </a:ln>
        </p:spPr>
        <p:txBody>
          <a:bodyPr bIns="45700" rIns="91425" lIns="91425" tIns="45700" anchor="b" anchorCtr="0">
            <a:noAutofit/>
          </a:bodyPr>
          <a:lstStyle>
            <a:lvl1pPr algn="l" rtl="0" marR="0" indent="0" marL="0">
              <a:lnSpc>
                <a:spcPct val="100000"/>
              </a:lnSpc>
              <a:spcBef>
                <a:spcPts val="0"/>
              </a:spcBef>
              <a:spcAft>
                <a:spcPts val="0"/>
              </a:spcAft>
              <a:buNone/>
              <a:defRPr strike="noStrike" u="none" b="0" cap="none" baseline="0" sz="1800" i="0">
                <a:solidFill>
                  <a:schemeClr val="dk1"/>
                </a:solidFill>
                <a:latin typeface="Arial"/>
                <a:ea typeface="Arial"/>
                <a:cs typeface="Arial"/>
                <a:sym typeface="Arial"/>
              </a:defRPr>
            </a:lvl1pPr>
          </a:lstStyle>
          <a:p>
            <a:pPr lvl="0" indent="0" marL="0">
              <a:spcBef>
                <a:spcPts val="0"/>
              </a:spcBef>
              <a:buClr>
                <a:schemeClr val="dk1"/>
              </a:buClr>
              <a:buSzPct val="25000"/>
              <a:buFont typeface="Arial"/>
              <a:buNone/>
            </a:pPr>
            <a:fld id="{00000000-1234-1234-1234-123412341234}" type="slidenum">
              <a:rPr lang="en-US"/>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7" name="Shape 47"/>
        <p:cNvGrpSpPr/>
        <p:nvPr/>
      </p:nvGrpSpPr>
      <p:grpSpPr>
        <a:xfrm>
          <a:off y="0" x="0"/>
          <a:ext cy="0" cx="0"/>
          <a:chOff y="0" x="0"/>
          <a:chExt cy="0" cx="0"/>
        </a:xfrm>
      </p:grpSpPr>
      <p:sp>
        <p:nvSpPr>
          <p:cNvPr id="48" name="Shape 48"/>
          <p:cNvSpPr txBox="1"/>
          <p:nvPr>
            <p:ph type="title"/>
          </p:nvPr>
        </p:nvSpPr>
        <p:spPr>
          <a:xfrm>
            <a:off y="228600" x="301625"/>
            <a:ext cy="1325562" cx="8510586"/>
          </a:xfrm>
          <a:prstGeom prst="rect">
            <a:avLst/>
          </a:prstGeom>
          <a:noFill/>
          <a:ln>
            <a:noFill/>
          </a:ln>
        </p:spPr>
        <p:txBody>
          <a:bodyPr bIns="91425" rIns="91425" lIns="91425" t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9" name="Shape 49"/>
          <p:cNvSpPr txBox="1"/>
          <p:nvPr>
            <p:ph idx="1" type="body"/>
          </p:nvPr>
        </p:nvSpPr>
        <p:spPr>
          <a:xfrm>
            <a:off y="1535112" x="457200"/>
            <a:ext cy="639762" cx="4040187"/>
          </a:xfrm>
          <a:prstGeom prst="rect">
            <a:avLst/>
          </a:prstGeom>
          <a:noFill/>
          <a:ln>
            <a:noFill/>
          </a:ln>
        </p:spPr>
        <p:txBody>
          <a:bodyPr bIns="91425" rIns="91425" lIns="91425" tIns="91425" anchor="b"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None/>
              <a:defRPr/>
            </a:lvl6pPr>
            <a:lvl7pPr rtl="0" indent="0" marL="2743200">
              <a:spcBef>
                <a:spcPts val="0"/>
              </a:spcBef>
              <a:buNone/>
              <a:defRPr/>
            </a:lvl7pPr>
            <a:lvl8pPr rtl="0" indent="0" marL="3200400">
              <a:spcBef>
                <a:spcPts val="0"/>
              </a:spcBef>
              <a:buNone/>
              <a:defRPr/>
            </a:lvl8pPr>
            <a:lvl9pPr rtl="0" indent="0" marL="3657600">
              <a:spcBef>
                <a:spcPts val="0"/>
              </a:spcBef>
              <a:buNone/>
              <a:defRPr/>
            </a:lvl9pPr>
          </a:lstStyle>
          <a:p/>
        </p:txBody>
      </p:sp>
      <p:sp>
        <p:nvSpPr>
          <p:cNvPr id="50" name="Shape 50"/>
          <p:cNvSpPr txBox="1"/>
          <p:nvPr>
            <p:ph idx="2" type="body"/>
          </p:nvPr>
        </p:nvSpPr>
        <p:spPr>
          <a:xfrm>
            <a:off y="2174875" x="457200"/>
            <a:ext cy="3951287" cx="4040187"/>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1" name="Shape 51"/>
          <p:cNvSpPr txBox="1"/>
          <p:nvPr>
            <p:ph idx="3" type="body"/>
          </p:nvPr>
        </p:nvSpPr>
        <p:spPr>
          <a:xfrm>
            <a:off y="1535112" x="4645025"/>
            <a:ext cy="639762" cx="4041774"/>
          </a:xfrm>
          <a:prstGeom prst="rect">
            <a:avLst/>
          </a:prstGeom>
          <a:noFill/>
          <a:ln>
            <a:noFill/>
          </a:ln>
        </p:spPr>
        <p:txBody>
          <a:bodyPr bIns="91425" rIns="91425" lIns="91425" tIns="91425" anchor="b"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None/>
              <a:defRPr/>
            </a:lvl6pPr>
            <a:lvl7pPr rtl="0" indent="0" marL="2743200">
              <a:spcBef>
                <a:spcPts val="0"/>
              </a:spcBef>
              <a:buNone/>
              <a:defRPr/>
            </a:lvl7pPr>
            <a:lvl8pPr rtl="0" indent="0" marL="3200400">
              <a:spcBef>
                <a:spcPts val="0"/>
              </a:spcBef>
              <a:buNone/>
              <a:defRPr/>
            </a:lvl8pPr>
            <a:lvl9pPr rtl="0" indent="0" marL="3657600">
              <a:spcBef>
                <a:spcPts val="0"/>
              </a:spcBef>
              <a:buNone/>
              <a:defRPr/>
            </a:lvl9pPr>
          </a:lstStyle>
          <a:p/>
        </p:txBody>
      </p:sp>
      <p:sp>
        <p:nvSpPr>
          <p:cNvPr id="52" name="Shape 52"/>
          <p:cNvSpPr txBox="1"/>
          <p:nvPr>
            <p:ph idx="4" type="body"/>
          </p:nvPr>
        </p:nvSpPr>
        <p:spPr>
          <a:xfrm>
            <a:off y="2174875" x="4645025"/>
            <a:ext cy="3951287" cx="4041774"/>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3" name="Shape 53"/>
          <p:cNvSpPr txBox="1"/>
          <p:nvPr>
            <p:ph idx="10" type="dt"/>
          </p:nvPr>
        </p:nvSpPr>
        <p:spPr>
          <a:xfrm>
            <a:off y="6245225" x="304800"/>
            <a:ext cy="476249" cx="2286000"/>
          </a:xfrm>
          <a:prstGeom prst="rect">
            <a:avLst/>
          </a:prstGeom>
          <a:noFill/>
          <a:ln>
            <a:noFill/>
          </a:ln>
        </p:spPr>
        <p:txBody>
          <a:bodyPr bIns="91425" rIns="91425" lIns="91425" tIns="91425" anchor="b" anchorCtr="0"/>
          <a:lstStyle>
            <a:lvl1pPr algn="l" rtl="0" marR="0" indent="0" marL="0">
              <a:lnSpc>
                <a:spcPct val="100000"/>
              </a:lnSpc>
              <a:spcBef>
                <a:spcPts val="0"/>
              </a:spcBef>
              <a:spcAft>
                <a:spcPts val="0"/>
              </a:spcAft>
              <a:buClr>
                <a:schemeClr val="dk1"/>
              </a:buClr>
              <a:buFont typeface="Arial"/>
              <a:buNone/>
              <a:defRPr/>
            </a:lvl1pPr>
            <a:lvl2pPr algn="l" rtl="0" marR="0" indent="0" marL="457200">
              <a:lnSpc>
                <a:spcPct val="100000"/>
              </a:lnSpc>
              <a:spcBef>
                <a:spcPts val="0"/>
              </a:spcBef>
              <a:spcAft>
                <a:spcPts val="0"/>
              </a:spcAft>
              <a:buClr>
                <a:schemeClr val="dk1"/>
              </a:buClr>
              <a:buFont typeface="Arial"/>
              <a:buNone/>
              <a:defRPr/>
            </a:lvl2pPr>
            <a:lvl3pPr algn="l" rtl="0" marR="0" indent="0" marL="914400">
              <a:lnSpc>
                <a:spcPct val="100000"/>
              </a:lnSpc>
              <a:spcBef>
                <a:spcPts val="0"/>
              </a:spcBef>
              <a:spcAft>
                <a:spcPts val="0"/>
              </a:spcAft>
              <a:buClr>
                <a:schemeClr val="dk1"/>
              </a:buClr>
              <a:buFont typeface="Arial"/>
              <a:buNone/>
              <a:defRPr/>
            </a:lvl3pPr>
            <a:lvl4pPr algn="l" rtl="0" marR="0" indent="0" marL="1371600">
              <a:lnSpc>
                <a:spcPct val="100000"/>
              </a:lnSpc>
              <a:spcBef>
                <a:spcPts val="0"/>
              </a:spcBef>
              <a:spcAft>
                <a:spcPts val="0"/>
              </a:spcAft>
              <a:buClr>
                <a:schemeClr val="dk1"/>
              </a:buClr>
              <a:buFont typeface="Arial"/>
              <a:buNone/>
              <a:defRPr/>
            </a:lvl4pPr>
            <a:lvl5pPr algn="l" rtl="0" marR="0" indent="0" marL="1828800">
              <a:lnSpc>
                <a:spcPct val="100000"/>
              </a:lnSpc>
              <a:spcBef>
                <a:spcPts val="0"/>
              </a:spcBef>
              <a:spcAft>
                <a:spcPts val="0"/>
              </a:spcAft>
              <a:buClr>
                <a:schemeClr val="dk1"/>
              </a:buClr>
              <a:buFont typeface="Arial"/>
              <a:buNone/>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54" name="Shape 54"/>
          <p:cNvSpPr txBox="1"/>
          <p:nvPr>
            <p:ph idx="11" type="ftr"/>
          </p:nvPr>
        </p:nvSpPr>
        <p:spPr>
          <a:xfrm>
            <a:off y="6245225" x="3124200"/>
            <a:ext cy="476249" cx="2895600"/>
          </a:xfrm>
          <a:prstGeom prst="rect">
            <a:avLst/>
          </a:prstGeom>
          <a:noFill/>
          <a:ln>
            <a:noFill/>
          </a:ln>
        </p:spPr>
        <p:txBody>
          <a:bodyPr bIns="91425" rIns="91425" lIns="91425" tIns="91425" anchor="b" anchorCtr="0"/>
          <a:lstStyle>
            <a:lvl1pPr algn="l" rtl="0" marR="0" indent="0" marL="0">
              <a:lnSpc>
                <a:spcPct val="100000"/>
              </a:lnSpc>
              <a:spcBef>
                <a:spcPts val="0"/>
              </a:spcBef>
              <a:spcAft>
                <a:spcPts val="0"/>
              </a:spcAft>
              <a:buClr>
                <a:schemeClr val="dk1"/>
              </a:buClr>
              <a:buFont typeface="Arial"/>
              <a:buNone/>
              <a:defRPr/>
            </a:lvl1pPr>
            <a:lvl2pPr algn="l" rtl="0" marR="0" indent="0" marL="457200">
              <a:lnSpc>
                <a:spcPct val="100000"/>
              </a:lnSpc>
              <a:spcBef>
                <a:spcPts val="0"/>
              </a:spcBef>
              <a:spcAft>
                <a:spcPts val="0"/>
              </a:spcAft>
              <a:buClr>
                <a:schemeClr val="dk1"/>
              </a:buClr>
              <a:buFont typeface="Arial"/>
              <a:buNone/>
              <a:defRPr/>
            </a:lvl2pPr>
            <a:lvl3pPr algn="l" rtl="0" marR="0" indent="0" marL="914400">
              <a:lnSpc>
                <a:spcPct val="100000"/>
              </a:lnSpc>
              <a:spcBef>
                <a:spcPts val="0"/>
              </a:spcBef>
              <a:spcAft>
                <a:spcPts val="0"/>
              </a:spcAft>
              <a:buClr>
                <a:schemeClr val="dk1"/>
              </a:buClr>
              <a:buFont typeface="Arial"/>
              <a:buNone/>
              <a:defRPr/>
            </a:lvl3pPr>
            <a:lvl4pPr algn="l" rtl="0" marR="0" indent="0" marL="1371600">
              <a:lnSpc>
                <a:spcPct val="100000"/>
              </a:lnSpc>
              <a:spcBef>
                <a:spcPts val="0"/>
              </a:spcBef>
              <a:spcAft>
                <a:spcPts val="0"/>
              </a:spcAft>
              <a:buClr>
                <a:schemeClr val="dk1"/>
              </a:buClr>
              <a:buFont typeface="Arial"/>
              <a:buNone/>
              <a:defRPr/>
            </a:lvl4pPr>
            <a:lvl5pPr algn="l" rtl="0" marR="0" indent="0" marL="1828800">
              <a:lnSpc>
                <a:spcPct val="100000"/>
              </a:lnSpc>
              <a:spcBef>
                <a:spcPts val="0"/>
              </a:spcBef>
              <a:spcAft>
                <a:spcPts val="0"/>
              </a:spcAft>
              <a:buClr>
                <a:schemeClr val="dk1"/>
              </a:buClr>
              <a:buFont typeface="Arial"/>
              <a:buNone/>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55" name="Shape 55"/>
          <p:cNvSpPr txBox="1"/>
          <p:nvPr>
            <p:ph idx="12" type="sldNum"/>
          </p:nvPr>
        </p:nvSpPr>
        <p:spPr>
          <a:xfrm>
            <a:off y="6245225" x="6553200"/>
            <a:ext cy="476249" cx="2286000"/>
          </a:xfrm>
          <a:prstGeom prst="rect">
            <a:avLst/>
          </a:prstGeom>
          <a:noFill/>
          <a:ln>
            <a:noFill/>
          </a:ln>
        </p:spPr>
        <p:txBody>
          <a:bodyPr bIns="45700" rIns="91425" lIns="91425" tIns="45700" anchor="b" anchorCtr="0">
            <a:noAutofit/>
          </a:bodyPr>
          <a:lstStyle>
            <a:lvl1pPr algn="l" rtl="0" marR="0" indent="0" marL="0">
              <a:lnSpc>
                <a:spcPct val="100000"/>
              </a:lnSpc>
              <a:spcBef>
                <a:spcPts val="0"/>
              </a:spcBef>
              <a:spcAft>
                <a:spcPts val="0"/>
              </a:spcAft>
              <a:buNone/>
              <a:defRPr strike="noStrike" u="none" b="0" cap="none" baseline="0" sz="1800" i="0">
                <a:solidFill>
                  <a:schemeClr val="dk1"/>
                </a:solidFill>
                <a:latin typeface="Arial"/>
                <a:ea typeface="Arial"/>
                <a:cs typeface="Arial"/>
                <a:sym typeface="Arial"/>
              </a:defRPr>
            </a:lvl1pPr>
          </a:lstStyle>
          <a:p>
            <a:pPr lvl="0" indent="0" marL="0">
              <a:spcBef>
                <a:spcPts val="0"/>
              </a:spcBef>
              <a:buClr>
                <a:schemeClr val="dk1"/>
              </a:buClr>
              <a:buSzPct val="25000"/>
              <a:buFont typeface="Arial"/>
              <a:buNone/>
            </a:pPr>
            <a:fld id="{00000000-1234-1234-1234-123412341234}" type="slidenum">
              <a:rPr lang="en-US"/>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56" name="Shape 56"/>
        <p:cNvGrpSpPr/>
        <p:nvPr/>
      </p:nvGrpSpPr>
      <p:grpSpPr>
        <a:xfrm>
          <a:off y="0" x="0"/>
          <a:ext cy="0" cx="0"/>
          <a:chOff y="0" x="0"/>
          <a:chExt cy="0" cx="0"/>
        </a:xfrm>
      </p:grpSpPr>
      <p:sp>
        <p:nvSpPr>
          <p:cNvPr id="57" name="Shape 57"/>
          <p:cNvSpPr txBox="1"/>
          <p:nvPr>
            <p:ph type="title"/>
          </p:nvPr>
        </p:nvSpPr>
        <p:spPr>
          <a:xfrm>
            <a:off y="228600" x="301625"/>
            <a:ext cy="1325562" cx="8510586"/>
          </a:xfrm>
          <a:prstGeom prst="rect">
            <a:avLst/>
          </a:prstGeom>
          <a:noFill/>
          <a:ln>
            <a:noFill/>
          </a:ln>
        </p:spPr>
        <p:txBody>
          <a:bodyPr bIns="91425" rIns="91425" lIns="91425" tIns="91425" anchor="ctr" anchorCtr="0"/>
          <a:lstStyle>
            <a:lvl1pPr algn="ctr" rtl="0" indent="0" marL="0">
              <a:lnSpc>
                <a:spcPct val="100000"/>
              </a:lnSpc>
              <a:spcBef>
                <a:spcPts val="0"/>
              </a:spcBef>
              <a:spcAft>
                <a:spcPts val="0"/>
              </a:spcAft>
              <a:buClr>
                <a:schemeClr val="dk2"/>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8" name="Shape 58"/>
          <p:cNvSpPr txBox="1"/>
          <p:nvPr>
            <p:ph idx="10" type="dt"/>
          </p:nvPr>
        </p:nvSpPr>
        <p:spPr>
          <a:xfrm>
            <a:off y="6245225" x="304800"/>
            <a:ext cy="476249" cx="2286000"/>
          </a:xfrm>
          <a:prstGeom prst="rect">
            <a:avLst/>
          </a:prstGeom>
          <a:noFill/>
          <a:ln>
            <a:noFill/>
          </a:ln>
        </p:spPr>
        <p:txBody>
          <a:bodyPr bIns="91425" rIns="91425" lIns="91425" tIns="91425" anchor="b" anchorCtr="0"/>
          <a:lstStyle>
            <a:lvl1pPr algn="l" rtl="0" marR="0" indent="0" marL="0">
              <a:lnSpc>
                <a:spcPct val="100000"/>
              </a:lnSpc>
              <a:spcBef>
                <a:spcPts val="0"/>
              </a:spcBef>
              <a:spcAft>
                <a:spcPts val="0"/>
              </a:spcAft>
              <a:buClr>
                <a:schemeClr val="dk1"/>
              </a:buClr>
              <a:buFont typeface="Arial"/>
              <a:buNone/>
              <a:defRPr/>
            </a:lvl1pPr>
            <a:lvl2pPr algn="l" rtl="0" marR="0" indent="0" marL="457200">
              <a:lnSpc>
                <a:spcPct val="100000"/>
              </a:lnSpc>
              <a:spcBef>
                <a:spcPts val="0"/>
              </a:spcBef>
              <a:spcAft>
                <a:spcPts val="0"/>
              </a:spcAft>
              <a:buClr>
                <a:schemeClr val="dk1"/>
              </a:buClr>
              <a:buFont typeface="Arial"/>
              <a:buNone/>
              <a:defRPr/>
            </a:lvl2pPr>
            <a:lvl3pPr algn="l" rtl="0" marR="0" indent="0" marL="914400">
              <a:lnSpc>
                <a:spcPct val="100000"/>
              </a:lnSpc>
              <a:spcBef>
                <a:spcPts val="0"/>
              </a:spcBef>
              <a:spcAft>
                <a:spcPts val="0"/>
              </a:spcAft>
              <a:buClr>
                <a:schemeClr val="dk1"/>
              </a:buClr>
              <a:buFont typeface="Arial"/>
              <a:buNone/>
              <a:defRPr/>
            </a:lvl3pPr>
            <a:lvl4pPr algn="l" rtl="0" marR="0" indent="0" marL="1371600">
              <a:lnSpc>
                <a:spcPct val="100000"/>
              </a:lnSpc>
              <a:spcBef>
                <a:spcPts val="0"/>
              </a:spcBef>
              <a:spcAft>
                <a:spcPts val="0"/>
              </a:spcAft>
              <a:buClr>
                <a:schemeClr val="dk1"/>
              </a:buClr>
              <a:buFont typeface="Arial"/>
              <a:buNone/>
              <a:defRPr/>
            </a:lvl4pPr>
            <a:lvl5pPr algn="l" rtl="0" marR="0" indent="0" marL="1828800">
              <a:lnSpc>
                <a:spcPct val="100000"/>
              </a:lnSpc>
              <a:spcBef>
                <a:spcPts val="0"/>
              </a:spcBef>
              <a:spcAft>
                <a:spcPts val="0"/>
              </a:spcAft>
              <a:buClr>
                <a:schemeClr val="dk1"/>
              </a:buClr>
              <a:buFont typeface="Arial"/>
              <a:buNone/>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59" name="Shape 59"/>
          <p:cNvSpPr txBox="1"/>
          <p:nvPr>
            <p:ph idx="11" type="ftr"/>
          </p:nvPr>
        </p:nvSpPr>
        <p:spPr>
          <a:xfrm>
            <a:off y="6245225" x="3124200"/>
            <a:ext cy="476249" cx="2895600"/>
          </a:xfrm>
          <a:prstGeom prst="rect">
            <a:avLst/>
          </a:prstGeom>
          <a:noFill/>
          <a:ln>
            <a:noFill/>
          </a:ln>
        </p:spPr>
        <p:txBody>
          <a:bodyPr bIns="91425" rIns="91425" lIns="91425" tIns="91425" anchor="b" anchorCtr="0"/>
          <a:lstStyle>
            <a:lvl1pPr algn="l" rtl="0" marR="0" indent="0" marL="0">
              <a:lnSpc>
                <a:spcPct val="100000"/>
              </a:lnSpc>
              <a:spcBef>
                <a:spcPts val="0"/>
              </a:spcBef>
              <a:spcAft>
                <a:spcPts val="0"/>
              </a:spcAft>
              <a:buClr>
                <a:schemeClr val="dk1"/>
              </a:buClr>
              <a:buFont typeface="Arial"/>
              <a:buNone/>
              <a:defRPr/>
            </a:lvl1pPr>
            <a:lvl2pPr algn="l" rtl="0" marR="0" indent="0" marL="457200">
              <a:lnSpc>
                <a:spcPct val="100000"/>
              </a:lnSpc>
              <a:spcBef>
                <a:spcPts val="0"/>
              </a:spcBef>
              <a:spcAft>
                <a:spcPts val="0"/>
              </a:spcAft>
              <a:buClr>
                <a:schemeClr val="dk1"/>
              </a:buClr>
              <a:buFont typeface="Arial"/>
              <a:buNone/>
              <a:defRPr/>
            </a:lvl2pPr>
            <a:lvl3pPr algn="l" rtl="0" marR="0" indent="0" marL="914400">
              <a:lnSpc>
                <a:spcPct val="100000"/>
              </a:lnSpc>
              <a:spcBef>
                <a:spcPts val="0"/>
              </a:spcBef>
              <a:spcAft>
                <a:spcPts val="0"/>
              </a:spcAft>
              <a:buClr>
                <a:schemeClr val="dk1"/>
              </a:buClr>
              <a:buFont typeface="Arial"/>
              <a:buNone/>
              <a:defRPr/>
            </a:lvl3pPr>
            <a:lvl4pPr algn="l" rtl="0" marR="0" indent="0" marL="1371600">
              <a:lnSpc>
                <a:spcPct val="100000"/>
              </a:lnSpc>
              <a:spcBef>
                <a:spcPts val="0"/>
              </a:spcBef>
              <a:spcAft>
                <a:spcPts val="0"/>
              </a:spcAft>
              <a:buClr>
                <a:schemeClr val="dk1"/>
              </a:buClr>
              <a:buFont typeface="Arial"/>
              <a:buNone/>
              <a:defRPr/>
            </a:lvl4pPr>
            <a:lvl5pPr algn="l" rtl="0" marR="0" indent="0" marL="1828800">
              <a:lnSpc>
                <a:spcPct val="100000"/>
              </a:lnSpc>
              <a:spcBef>
                <a:spcPts val="0"/>
              </a:spcBef>
              <a:spcAft>
                <a:spcPts val="0"/>
              </a:spcAft>
              <a:buClr>
                <a:schemeClr val="dk1"/>
              </a:buClr>
              <a:buFont typeface="Arial"/>
              <a:buNone/>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60" name="Shape 60"/>
          <p:cNvSpPr txBox="1"/>
          <p:nvPr>
            <p:ph idx="12" type="sldNum"/>
          </p:nvPr>
        </p:nvSpPr>
        <p:spPr>
          <a:xfrm>
            <a:off y="6245225" x="6553200"/>
            <a:ext cy="476249" cx="2286000"/>
          </a:xfrm>
          <a:prstGeom prst="rect">
            <a:avLst/>
          </a:prstGeom>
          <a:noFill/>
          <a:ln>
            <a:noFill/>
          </a:ln>
        </p:spPr>
        <p:txBody>
          <a:bodyPr bIns="45700" rIns="91425" lIns="91425" tIns="45700" anchor="b" anchorCtr="0">
            <a:noAutofit/>
          </a:bodyPr>
          <a:lstStyle>
            <a:lvl1pPr algn="l" rtl="0" marR="0" indent="0" marL="0">
              <a:lnSpc>
                <a:spcPct val="100000"/>
              </a:lnSpc>
              <a:spcBef>
                <a:spcPts val="0"/>
              </a:spcBef>
              <a:spcAft>
                <a:spcPts val="0"/>
              </a:spcAft>
              <a:buNone/>
              <a:defRPr strike="noStrike" u="none" b="0" cap="none" baseline="0" sz="1800" i="0">
                <a:solidFill>
                  <a:schemeClr val="dk1"/>
                </a:solidFill>
                <a:latin typeface="Arial"/>
                <a:ea typeface="Arial"/>
                <a:cs typeface="Arial"/>
                <a:sym typeface="Arial"/>
              </a:defRPr>
            </a:lvl1pPr>
          </a:lstStyle>
          <a:p>
            <a:pPr lvl="0" indent="0" marL="0">
              <a:spcBef>
                <a:spcPts val="0"/>
              </a:spcBef>
              <a:buClr>
                <a:schemeClr val="dk1"/>
              </a:buClr>
              <a:buSzPct val="25000"/>
              <a:buFont typeface="Arial"/>
              <a:buNone/>
            </a:pPr>
            <a:fld id="{00000000-1234-1234-1234-123412341234}" type="slidenum">
              <a:rPr lang="en-US"/>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1" name="Shape 61"/>
        <p:cNvGrpSpPr/>
        <p:nvPr/>
      </p:nvGrpSpPr>
      <p:grpSpPr>
        <a:xfrm>
          <a:off y="0" x="0"/>
          <a:ext cy="0" cx="0"/>
          <a:chOff y="0" x="0"/>
          <a:chExt cy="0" cx="0"/>
        </a:xfrm>
      </p:grpSpPr>
      <p:sp>
        <p:nvSpPr>
          <p:cNvPr id="62" name="Shape 62"/>
          <p:cNvSpPr txBox="1"/>
          <p:nvPr>
            <p:ph idx="10" type="dt"/>
          </p:nvPr>
        </p:nvSpPr>
        <p:spPr>
          <a:xfrm>
            <a:off y="6245225" x="304800"/>
            <a:ext cy="476249" cx="2286000"/>
          </a:xfrm>
          <a:prstGeom prst="rect">
            <a:avLst/>
          </a:prstGeom>
          <a:noFill/>
          <a:ln>
            <a:noFill/>
          </a:ln>
        </p:spPr>
        <p:txBody>
          <a:bodyPr bIns="91425" rIns="91425" lIns="91425" tIns="91425" anchor="b" anchorCtr="0"/>
          <a:lstStyle>
            <a:lvl1pPr algn="l" rtl="0" marR="0" indent="0" marL="0">
              <a:lnSpc>
                <a:spcPct val="100000"/>
              </a:lnSpc>
              <a:spcBef>
                <a:spcPts val="0"/>
              </a:spcBef>
              <a:spcAft>
                <a:spcPts val="0"/>
              </a:spcAft>
              <a:buClr>
                <a:schemeClr val="dk1"/>
              </a:buClr>
              <a:buFont typeface="Arial"/>
              <a:buNone/>
              <a:defRPr/>
            </a:lvl1pPr>
            <a:lvl2pPr algn="l" rtl="0" marR="0" indent="0" marL="457200">
              <a:lnSpc>
                <a:spcPct val="100000"/>
              </a:lnSpc>
              <a:spcBef>
                <a:spcPts val="0"/>
              </a:spcBef>
              <a:spcAft>
                <a:spcPts val="0"/>
              </a:spcAft>
              <a:buClr>
                <a:schemeClr val="dk1"/>
              </a:buClr>
              <a:buFont typeface="Arial"/>
              <a:buNone/>
              <a:defRPr/>
            </a:lvl2pPr>
            <a:lvl3pPr algn="l" rtl="0" marR="0" indent="0" marL="914400">
              <a:lnSpc>
                <a:spcPct val="100000"/>
              </a:lnSpc>
              <a:spcBef>
                <a:spcPts val="0"/>
              </a:spcBef>
              <a:spcAft>
                <a:spcPts val="0"/>
              </a:spcAft>
              <a:buClr>
                <a:schemeClr val="dk1"/>
              </a:buClr>
              <a:buFont typeface="Arial"/>
              <a:buNone/>
              <a:defRPr/>
            </a:lvl3pPr>
            <a:lvl4pPr algn="l" rtl="0" marR="0" indent="0" marL="1371600">
              <a:lnSpc>
                <a:spcPct val="100000"/>
              </a:lnSpc>
              <a:spcBef>
                <a:spcPts val="0"/>
              </a:spcBef>
              <a:spcAft>
                <a:spcPts val="0"/>
              </a:spcAft>
              <a:buClr>
                <a:schemeClr val="dk1"/>
              </a:buClr>
              <a:buFont typeface="Arial"/>
              <a:buNone/>
              <a:defRPr/>
            </a:lvl4pPr>
            <a:lvl5pPr algn="l" rtl="0" marR="0" indent="0" marL="1828800">
              <a:lnSpc>
                <a:spcPct val="100000"/>
              </a:lnSpc>
              <a:spcBef>
                <a:spcPts val="0"/>
              </a:spcBef>
              <a:spcAft>
                <a:spcPts val="0"/>
              </a:spcAft>
              <a:buClr>
                <a:schemeClr val="dk1"/>
              </a:buClr>
              <a:buFont typeface="Arial"/>
              <a:buNone/>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63" name="Shape 63"/>
          <p:cNvSpPr txBox="1"/>
          <p:nvPr>
            <p:ph idx="11" type="ftr"/>
          </p:nvPr>
        </p:nvSpPr>
        <p:spPr>
          <a:xfrm>
            <a:off y="6245225" x="3124200"/>
            <a:ext cy="476249" cx="2895600"/>
          </a:xfrm>
          <a:prstGeom prst="rect">
            <a:avLst/>
          </a:prstGeom>
          <a:noFill/>
          <a:ln>
            <a:noFill/>
          </a:ln>
        </p:spPr>
        <p:txBody>
          <a:bodyPr bIns="91425" rIns="91425" lIns="91425" tIns="91425" anchor="b" anchorCtr="0"/>
          <a:lstStyle>
            <a:lvl1pPr algn="l" rtl="0" marR="0" indent="0" marL="0">
              <a:lnSpc>
                <a:spcPct val="100000"/>
              </a:lnSpc>
              <a:spcBef>
                <a:spcPts val="0"/>
              </a:spcBef>
              <a:spcAft>
                <a:spcPts val="0"/>
              </a:spcAft>
              <a:buClr>
                <a:schemeClr val="dk1"/>
              </a:buClr>
              <a:buFont typeface="Arial"/>
              <a:buNone/>
              <a:defRPr/>
            </a:lvl1pPr>
            <a:lvl2pPr algn="l" rtl="0" marR="0" indent="0" marL="457200">
              <a:lnSpc>
                <a:spcPct val="100000"/>
              </a:lnSpc>
              <a:spcBef>
                <a:spcPts val="0"/>
              </a:spcBef>
              <a:spcAft>
                <a:spcPts val="0"/>
              </a:spcAft>
              <a:buClr>
                <a:schemeClr val="dk1"/>
              </a:buClr>
              <a:buFont typeface="Arial"/>
              <a:buNone/>
              <a:defRPr/>
            </a:lvl2pPr>
            <a:lvl3pPr algn="l" rtl="0" marR="0" indent="0" marL="914400">
              <a:lnSpc>
                <a:spcPct val="100000"/>
              </a:lnSpc>
              <a:spcBef>
                <a:spcPts val="0"/>
              </a:spcBef>
              <a:spcAft>
                <a:spcPts val="0"/>
              </a:spcAft>
              <a:buClr>
                <a:schemeClr val="dk1"/>
              </a:buClr>
              <a:buFont typeface="Arial"/>
              <a:buNone/>
              <a:defRPr/>
            </a:lvl3pPr>
            <a:lvl4pPr algn="l" rtl="0" marR="0" indent="0" marL="1371600">
              <a:lnSpc>
                <a:spcPct val="100000"/>
              </a:lnSpc>
              <a:spcBef>
                <a:spcPts val="0"/>
              </a:spcBef>
              <a:spcAft>
                <a:spcPts val="0"/>
              </a:spcAft>
              <a:buClr>
                <a:schemeClr val="dk1"/>
              </a:buClr>
              <a:buFont typeface="Arial"/>
              <a:buNone/>
              <a:defRPr/>
            </a:lvl4pPr>
            <a:lvl5pPr algn="l" rtl="0" marR="0" indent="0" marL="1828800">
              <a:lnSpc>
                <a:spcPct val="100000"/>
              </a:lnSpc>
              <a:spcBef>
                <a:spcPts val="0"/>
              </a:spcBef>
              <a:spcAft>
                <a:spcPts val="0"/>
              </a:spcAft>
              <a:buClr>
                <a:schemeClr val="dk1"/>
              </a:buClr>
              <a:buFont typeface="Arial"/>
              <a:buNone/>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64" name="Shape 64"/>
          <p:cNvSpPr txBox="1"/>
          <p:nvPr>
            <p:ph idx="12" type="sldNum"/>
          </p:nvPr>
        </p:nvSpPr>
        <p:spPr>
          <a:xfrm>
            <a:off y="6245225" x="6553200"/>
            <a:ext cy="476249" cx="2286000"/>
          </a:xfrm>
          <a:prstGeom prst="rect">
            <a:avLst/>
          </a:prstGeom>
          <a:noFill/>
          <a:ln>
            <a:noFill/>
          </a:ln>
        </p:spPr>
        <p:txBody>
          <a:bodyPr bIns="45700" rIns="91425" lIns="91425" tIns="45700" anchor="b" anchorCtr="0">
            <a:noAutofit/>
          </a:bodyPr>
          <a:lstStyle>
            <a:lvl1pPr algn="l" rtl="0" marR="0" indent="0" marL="0">
              <a:lnSpc>
                <a:spcPct val="100000"/>
              </a:lnSpc>
              <a:spcBef>
                <a:spcPts val="0"/>
              </a:spcBef>
              <a:spcAft>
                <a:spcPts val="0"/>
              </a:spcAft>
              <a:buNone/>
              <a:defRPr strike="noStrike" u="none" b="0" cap="none" baseline="0" sz="1800" i="0">
                <a:solidFill>
                  <a:schemeClr val="dk1"/>
                </a:solidFill>
                <a:latin typeface="Arial"/>
                <a:ea typeface="Arial"/>
                <a:cs typeface="Arial"/>
                <a:sym typeface="Arial"/>
              </a:defRPr>
            </a:lvl1pPr>
          </a:lstStyle>
          <a:p>
            <a:pPr lvl="0" indent="0" marL="0">
              <a:spcBef>
                <a:spcPts val="0"/>
              </a:spcBef>
              <a:buClr>
                <a:schemeClr val="dk1"/>
              </a:buClr>
              <a:buSzPct val="25000"/>
              <a:buFont typeface="Arial"/>
              <a:buNone/>
            </a:pPr>
            <a:fld id="{00000000-1234-1234-1234-123412341234}" type="slidenum">
              <a:rPr lang="en-US"/>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65" name="Shape 65"/>
        <p:cNvGrpSpPr/>
        <p:nvPr/>
      </p:nvGrpSpPr>
      <p:grpSpPr>
        <a:xfrm>
          <a:off y="0" x="0"/>
          <a:ext cy="0" cx="0"/>
          <a:chOff y="0" x="0"/>
          <a:chExt cy="0" cx="0"/>
        </a:xfrm>
      </p:grpSpPr>
      <p:sp>
        <p:nvSpPr>
          <p:cNvPr id="66" name="Shape 66"/>
          <p:cNvSpPr txBox="1"/>
          <p:nvPr>
            <p:ph type="title"/>
          </p:nvPr>
        </p:nvSpPr>
        <p:spPr>
          <a:xfrm>
            <a:off y="273050" x="457200"/>
            <a:ext cy="1162049" cx="3008313"/>
          </a:xfrm>
          <a:prstGeom prst="rect">
            <a:avLst/>
          </a:prstGeom>
          <a:noFill/>
          <a:ln>
            <a:noFill/>
          </a:ln>
        </p:spPr>
        <p:txBody>
          <a:bodyPr bIns="91425" rIns="91425" lIns="91425" t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7" name="Shape 67"/>
          <p:cNvSpPr txBox="1"/>
          <p:nvPr>
            <p:ph idx="1" type="body"/>
          </p:nvPr>
        </p:nvSpPr>
        <p:spPr>
          <a:xfrm>
            <a:off y="273050" x="3575050"/>
            <a:ext cy="5853112" cx="5111750"/>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8" name="Shape 68"/>
          <p:cNvSpPr txBox="1"/>
          <p:nvPr>
            <p:ph idx="2" type="body"/>
          </p:nvPr>
        </p:nvSpPr>
        <p:spPr>
          <a:xfrm>
            <a:off y="1435100" x="457200"/>
            <a:ext cy="4691063" cx="3008313"/>
          </a:xfrm>
          <a:prstGeom prst="rect">
            <a:avLst/>
          </a:prstGeom>
          <a:noFill/>
          <a:ln>
            <a:noFill/>
          </a:ln>
        </p:spPr>
        <p:txBody>
          <a:bodyPr bIns="91425" rIns="91425" lIns="91425" tIns="91425" anchor="t"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None/>
              <a:defRPr/>
            </a:lvl6pPr>
            <a:lvl7pPr rtl="0" indent="0" marL="2743200">
              <a:spcBef>
                <a:spcPts val="0"/>
              </a:spcBef>
              <a:buNone/>
              <a:defRPr/>
            </a:lvl7pPr>
            <a:lvl8pPr rtl="0" indent="0" marL="3200400">
              <a:spcBef>
                <a:spcPts val="0"/>
              </a:spcBef>
              <a:buNone/>
              <a:defRPr/>
            </a:lvl8pPr>
            <a:lvl9pPr rtl="0" indent="0" marL="3657600">
              <a:spcBef>
                <a:spcPts val="0"/>
              </a:spcBef>
              <a:buNone/>
              <a:defRPr/>
            </a:lvl9pPr>
          </a:lstStyle>
          <a:p/>
        </p:txBody>
      </p:sp>
      <p:sp>
        <p:nvSpPr>
          <p:cNvPr id="69" name="Shape 69"/>
          <p:cNvSpPr txBox="1"/>
          <p:nvPr>
            <p:ph idx="10" type="dt"/>
          </p:nvPr>
        </p:nvSpPr>
        <p:spPr>
          <a:xfrm>
            <a:off y="6245225" x="304800"/>
            <a:ext cy="476249" cx="2286000"/>
          </a:xfrm>
          <a:prstGeom prst="rect">
            <a:avLst/>
          </a:prstGeom>
          <a:noFill/>
          <a:ln>
            <a:noFill/>
          </a:ln>
        </p:spPr>
        <p:txBody>
          <a:bodyPr bIns="91425" rIns="91425" lIns="91425" tIns="91425" anchor="b" anchorCtr="0"/>
          <a:lstStyle>
            <a:lvl1pPr algn="l" rtl="0" marR="0" indent="0" marL="0">
              <a:lnSpc>
                <a:spcPct val="100000"/>
              </a:lnSpc>
              <a:spcBef>
                <a:spcPts val="0"/>
              </a:spcBef>
              <a:spcAft>
                <a:spcPts val="0"/>
              </a:spcAft>
              <a:buClr>
                <a:schemeClr val="dk1"/>
              </a:buClr>
              <a:buFont typeface="Arial"/>
              <a:buNone/>
              <a:defRPr/>
            </a:lvl1pPr>
            <a:lvl2pPr algn="l" rtl="0" marR="0" indent="0" marL="457200">
              <a:lnSpc>
                <a:spcPct val="100000"/>
              </a:lnSpc>
              <a:spcBef>
                <a:spcPts val="0"/>
              </a:spcBef>
              <a:spcAft>
                <a:spcPts val="0"/>
              </a:spcAft>
              <a:buClr>
                <a:schemeClr val="dk1"/>
              </a:buClr>
              <a:buFont typeface="Arial"/>
              <a:buNone/>
              <a:defRPr/>
            </a:lvl2pPr>
            <a:lvl3pPr algn="l" rtl="0" marR="0" indent="0" marL="914400">
              <a:lnSpc>
                <a:spcPct val="100000"/>
              </a:lnSpc>
              <a:spcBef>
                <a:spcPts val="0"/>
              </a:spcBef>
              <a:spcAft>
                <a:spcPts val="0"/>
              </a:spcAft>
              <a:buClr>
                <a:schemeClr val="dk1"/>
              </a:buClr>
              <a:buFont typeface="Arial"/>
              <a:buNone/>
              <a:defRPr/>
            </a:lvl3pPr>
            <a:lvl4pPr algn="l" rtl="0" marR="0" indent="0" marL="1371600">
              <a:lnSpc>
                <a:spcPct val="100000"/>
              </a:lnSpc>
              <a:spcBef>
                <a:spcPts val="0"/>
              </a:spcBef>
              <a:spcAft>
                <a:spcPts val="0"/>
              </a:spcAft>
              <a:buClr>
                <a:schemeClr val="dk1"/>
              </a:buClr>
              <a:buFont typeface="Arial"/>
              <a:buNone/>
              <a:defRPr/>
            </a:lvl4pPr>
            <a:lvl5pPr algn="l" rtl="0" marR="0" indent="0" marL="1828800">
              <a:lnSpc>
                <a:spcPct val="100000"/>
              </a:lnSpc>
              <a:spcBef>
                <a:spcPts val="0"/>
              </a:spcBef>
              <a:spcAft>
                <a:spcPts val="0"/>
              </a:spcAft>
              <a:buClr>
                <a:schemeClr val="dk1"/>
              </a:buClr>
              <a:buFont typeface="Arial"/>
              <a:buNone/>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70" name="Shape 70"/>
          <p:cNvSpPr txBox="1"/>
          <p:nvPr>
            <p:ph idx="11" type="ftr"/>
          </p:nvPr>
        </p:nvSpPr>
        <p:spPr>
          <a:xfrm>
            <a:off y="6245225" x="3124200"/>
            <a:ext cy="476249" cx="2895600"/>
          </a:xfrm>
          <a:prstGeom prst="rect">
            <a:avLst/>
          </a:prstGeom>
          <a:noFill/>
          <a:ln>
            <a:noFill/>
          </a:ln>
        </p:spPr>
        <p:txBody>
          <a:bodyPr bIns="91425" rIns="91425" lIns="91425" tIns="91425" anchor="b" anchorCtr="0"/>
          <a:lstStyle>
            <a:lvl1pPr algn="l" rtl="0" marR="0" indent="0" marL="0">
              <a:lnSpc>
                <a:spcPct val="100000"/>
              </a:lnSpc>
              <a:spcBef>
                <a:spcPts val="0"/>
              </a:spcBef>
              <a:spcAft>
                <a:spcPts val="0"/>
              </a:spcAft>
              <a:buClr>
                <a:schemeClr val="dk1"/>
              </a:buClr>
              <a:buFont typeface="Arial"/>
              <a:buNone/>
              <a:defRPr/>
            </a:lvl1pPr>
            <a:lvl2pPr algn="l" rtl="0" marR="0" indent="0" marL="457200">
              <a:lnSpc>
                <a:spcPct val="100000"/>
              </a:lnSpc>
              <a:spcBef>
                <a:spcPts val="0"/>
              </a:spcBef>
              <a:spcAft>
                <a:spcPts val="0"/>
              </a:spcAft>
              <a:buClr>
                <a:schemeClr val="dk1"/>
              </a:buClr>
              <a:buFont typeface="Arial"/>
              <a:buNone/>
              <a:defRPr/>
            </a:lvl2pPr>
            <a:lvl3pPr algn="l" rtl="0" marR="0" indent="0" marL="914400">
              <a:lnSpc>
                <a:spcPct val="100000"/>
              </a:lnSpc>
              <a:spcBef>
                <a:spcPts val="0"/>
              </a:spcBef>
              <a:spcAft>
                <a:spcPts val="0"/>
              </a:spcAft>
              <a:buClr>
                <a:schemeClr val="dk1"/>
              </a:buClr>
              <a:buFont typeface="Arial"/>
              <a:buNone/>
              <a:defRPr/>
            </a:lvl3pPr>
            <a:lvl4pPr algn="l" rtl="0" marR="0" indent="0" marL="1371600">
              <a:lnSpc>
                <a:spcPct val="100000"/>
              </a:lnSpc>
              <a:spcBef>
                <a:spcPts val="0"/>
              </a:spcBef>
              <a:spcAft>
                <a:spcPts val="0"/>
              </a:spcAft>
              <a:buClr>
                <a:schemeClr val="dk1"/>
              </a:buClr>
              <a:buFont typeface="Arial"/>
              <a:buNone/>
              <a:defRPr/>
            </a:lvl4pPr>
            <a:lvl5pPr algn="l" rtl="0" marR="0" indent="0" marL="1828800">
              <a:lnSpc>
                <a:spcPct val="100000"/>
              </a:lnSpc>
              <a:spcBef>
                <a:spcPts val="0"/>
              </a:spcBef>
              <a:spcAft>
                <a:spcPts val="0"/>
              </a:spcAft>
              <a:buClr>
                <a:schemeClr val="dk1"/>
              </a:buClr>
              <a:buFont typeface="Arial"/>
              <a:buNone/>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71" name="Shape 71"/>
          <p:cNvSpPr txBox="1"/>
          <p:nvPr>
            <p:ph idx="12" type="sldNum"/>
          </p:nvPr>
        </p:nvSpPr>
        <p:spPr>
          <a:xfrm>
            <a:off y="6245225" x="6553200"/>
            <a:ext cy="476249" cx="2286000"/>
          </a:xfrm>
          <a:prstGeom prst="rect">
            <a:avLst/>
          </a:prstGeom>
          <a:noFill/>
          <a:ln>
            <a:noFill/>
          </a:ln>
        </p:spPr>
        <p:txBody>
          <a:bodyPr bIns="45700" rIns="91425" lIns="91425" tIns="45700" anchor="b" anchorCtr="0">
            <a:noAutofit/>
          </a:bodyPr>
          <a:lstStyle>
            <a:lvl1pPr algn="l" rtl="0" marR="0" indent="0" marL="0">
              <a:lnSpc>
                <a:spcPct val="100000"/>
              </a:lnSpc>
              <a:spcBef>
                <a:spcPts val="0"/>
              </a:spcBef>
              <a:spcAft>
                <a:spcPts val="0"/>
              </a:spcAft>
              <a:buNone/>
              <a:defRPr strike="noStrike" u="none" b="0" cap="none" baseline="0" sz="1800" i="0">
                <a:solidFill>
                  <a:schemeClr val="dk1"/>
                </a:solidFill>
                <a:latin typeface="Arial"/>
                <a:ea typeface="Arial"/>
                <a:cs typeface="Arial"/>
                <a:sym typeface="Arial"/>
              </a:defRPr>
            </a:lvl1pPr>
          </a:lstStyle>
          <a:p>
            <a:pPr lvl="0" indent="0" marL="0">
              <a:spcBef>
                <a:spcPts val="0"/>
              </a:spcBef>
              <a:buClr>
                <a:schemeClr val="dk1"/>
              </a:buClr>
              <a:buSzPct val="25000"/>
              <a:buFont typeface="Arial"/>
              <a:buNone/>
            </a:pPr>
            <a:fld id="{00000000-1234-1234-1234-123412341234}" type="slidenum">
              <a:rPr lang="en-US"/>
              <a:t>‹#›</a:t>
            </a:fld>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1.xml" Type="http://schemas.openxmlformats.org/officeDocument/2006/relationships/slideLayout" Id="rId2"/><Relationship Target="../media/image00.jpg" Type="http://schemas.openxmlformats.org/officeDocument/2006/relationships/image" Id="rId1"/><Relationship Target="../theme/theme3.xml" Type="http://schemas.openxmlformats.org/officeDocument/2006/relationships/theme" Id="rId3"/></Relationships>
</file>

<file path=ppt/slideMasters/_rels/slideMaster2.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2.xml" Type="http://schemas.openxmlformats.org/officeDocument/2006/relationships/slideLayout" Id="rId12"/><Relationship Target="../theme/theme2.xml" Type="http://schemas.openxmlformats.org/officeDocument/2006/relationships/theme" Id="rId13"/><Relationship Target="../media/image00.jpg" Type="http://schemas.openxmlformats.org/officeDocument/2006/relationships/image" Id="rId1"/><Relationship Target="../slideLayouts/slideLayout4.xml" Type="http://schemas.openxmlformats.org/officeDocument/2006/relationships/slideLayout" Id="rId4"/><Relationship Target="../slideLayouts/slideLayout10.xml" Type="http://schemas.openxmlformats.org/officeDocument/2006/relationships/slideLayout" Id="rId10"/><Relationship Target="../slideLayouts/slideLayout3.xml" Type="http://schemas.openxmlformats.org/officeDocument/2006/relationships/slideLayout" Id="rId3"/><Relationship Target="../slideLayouts/slideLayout11.xml" Type="http://schemas.openxmlformats.org/officeDocument/2006/relationships/slideLayout" Id="rId11"/><Relationship Target="../slideLayouts/slideLayout9.xml" Type="http://schemas.openxmlformats.org/officeDocument/2006/relationships/slideLayout" Id="rId9"/><Relationship Target="../slideLayouts/slideLayout6.xml" Type="http://schemas.openxmlformats.org/officeDocument/2006/relationships/slideLayout" Id="rId6"/><Relationship Target="../slideLayouts/slideLayout5.xml" Type="http://schemas.openxmlformats.org/officeDocument/2006/relationships/slideLayout" Id="rId5"/><Relationship Target="../slideLayouts/slideLayout8.xml" Type="http://schemas.openxmlformats.org/officeDocument/2006/relationships/slideLayout" Id="rId8"/><Relationship Target="../slideLayouts/slideLayout7.xml" Type="http://schemas.openxmlformats.org/officeDocument/2006/relationships/slideLayout"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1">
            <a:alphaModFix/>
          </a:blip>
          <a:stretch>
            <a:fillRect t="0" b="0" r="0" l="0"/>
          </a:stretch>
        </a:blipFill>
      </p:bgPr>
    </p:bg>
    <p:spTree>
      <p:nvGrpSpPr>
        <p:cNvPr id="4" name="Shape 4"/>
        <p:cNvGrpSpPr/>
        <p:nvPr/>
      </p:nvGrpSpPr>
      <p:grpSpPr>
        <a:xfrm>
          <a:off y="0" x="0"/>
          <a:ext cy="0" cx="0"/>
          <a:chOff y="0" x="0"/>
          <a:chExt cy="0" cx="0"/>
        </a:xfrm>
      </p:grpSpPr>
      <p:sp>
        <p:nvSpPr>
          <p:cNvPr id="5" name="Shape 5"/>
          <p:cNvSpPr txBox="1"/>
          <p:nvPr>
            <p:ph type="title"/>
          </p:nvPr>
        </p:nvSpPr>
        <p:spPr>
          <a:xfrm>
            <a:off y="1981200" x="685800"/>
            <a:ext cy="1600199" cx="7772400"/>
          </a:xfrm>
          <a:prstGeom prst="rect">
            <a:avLst/>
          </a:prstGeom>
          <a:noFill/>
          <a:ln>
            <a:noFill/>
          </a:ln>
        </p:spPr>
        <p:txBody>
          <a:bodyPr bIns="91425" rIns="91425" lIns="91425" tIns="91425" anchor="ctr" anchorCtr="0"/>
          <a:lstStyle>
            <a:lvl1pPr algn="ctr" rtl="0" marR="0" indent="0" marL="0">
              <a:lnSpc>
                <a:spcPct val="100000"/>
              </a:lnSpc>
              <a:spcBef>
                <a:spcPts val="0"/>
              </a:spcBef>
              <a:spcAft>
                <a:spcPts val="0"/>
              </a:spcAft>
              <a:buClr>
                <a:schemeClr val="dk2"/>
              </a:buClr>
              <a:buFont typeface="Arial"/>
              <a:buNone/>
              <a:defRPr/>
            </a:lvl1pPr>
            <a:lvl2pPr algn="l" rtl="0" marR="0" indent="0" marL="0">
              <a:spcBef>
                <a:spcPts val="0"/>
              </a:spcBef>
              <a:defRPr/>
            </a:lvl2pPr>
            <a:lvl3pPr algn="l" rtl="0" marR="0" indent="0" marL="0">
              <a:spcBef>
                <a:spcPts val="0"/>
              </a:spcBef>
              <a:defRPr/>
            </a:lvl3pPr>
            <a:lvl4pPr algn="l" rtl="0" marR="0" indent="0" marL="0">
              <a:spcBef>
                <a:spcPts val="0"/>
              </a:spcBef>
              <a:defRPr/>
            </a:lvl4pPr>
            <a:lvl5pPr algn="l" rtl="0" marR="0" indent="0" marL="0">
              <a:spcBef>
                <a:spcPts val="0"/>
              </a:spcBef>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6" name="Shape 6"/>
          <p:cNvSpPr txBox="1"/>
          <p:nvPr>
            <p:ph idx="1" type="body"/>
          </p:nvPr>
        </p:nvSpPr>
        <p:spPr>
          <a:xfrm>
            <a:off y="3886200" x="1371600"/>
            <a:ext cy="1752600" cx="6400799"/>
          </a:xfrm>
          <a:prstGeom prst="rect">
            <a:avLst/>
          </a:prstGeom>
          <a:noFill/>
          <a:ln>
            <a:noFill/>
          </a:ln>
        </p:spPr>
        <p:txBody>
          <a:bodyPr bIns="91425" rIns="91425" lIns="91425" tIns="91425" anchor="t" anchorCtr="0"/>
          <a:lstStyle>
            <a:lvl1pPr algn="l" rtl="0" marR="0" indent="-139700" marL="342900">
              <a:lnSpc>
                <a:spcPct val="100000"/>
              </a:lnSpc>
              <a:spcBef>
                <a:spcPts val="640"/>
              </a:spcBef>
              <a:spcAft>
                <a:spcPts val="0"/>
              </a:spcAft>
              <a:buClr>
                <a:schemeClr val="hlink"/>
              </a:buClr>
              <a:buFont typeface="Noto Symbol"/>
              <a:buChar char="▪"/>
              <a:defRPr/>
            </a:lvl1pPr>
            <a:lvl2pPr algn="l" rtl="0" marR="0" indent="-107950" marL="742950">
              <a:lnSpc>
                <a:spcPct val="100000"/>
              </a:lnSpc>
              <a:spcBef>
                <a:spcPts val="560"/>
              </a:spcBef>
              <a:spcAft>
                <a:spcPts val="0"/>
              </a:spcAft>
              <a:buClr>
                <a:schemeClr val="hlink"/>
              </a:buClr>
              <a:buFont typeface="Noto Symbol"/>
              <a:buChar char="●"/>
              <a:defRPr/>
            </a:lvl2pPr>
            <a:lvl3pPr algn="l" rtl="0" marR="0" indent="-76200" marL="1143000">
              <a:lnSpc>
                <a:spcPct val="100000"/>
              </a:lnSpc>
              <a:spcBef>
                <a:spcPts val="480"/>
              </a:spcBef>
              <a:spcAft>
                <a:spcPts val="0"/>
              </a:spcAft>
              <a:buClr>
                <a:schemeClr val="hlink"/>
              </a:buClr>
              <a:buFont typeface="Noto Symbol"/>
              <a:buChar char="▪"/>
              <a:defRPr/>
            </a:lvl3pPr>
            <a:lvl4pPr algn="l" rtl="0" marR="0" indent="-101600" marL="1600200">
              <a:lnSpc>
                <a:spcPct val="100000"/>
              </a:lnSpc>
              <a:spcBef>
                <a:spcPts val="400"/>
              </a:spcBef>
              <a:spcAft>
                <a:spcPts val="0"/>
              </a:spcAft>
              <a:buClr>
                <a:schemeClr val="hlink"/>
              </a:buClr>
              <a:buFont typeface="Noto Symbol"/>
              <a:buChar char="●"/>
              <a:defRPr/>
            </a:lvl4pPr>
            <a:lvl5pPr algn="l" rtl="0" marR="0" indent="-101600" marL="2057400">
              <a:lnSpc>
                <a:spcPct val="100000"/>
              </a:lnSpc>
              <a:spcBef>
                <a:spcPts val="400"/>
              </a:spcBef>
              <a:spcAft>
                <a:spcPts val="0"/>
              </a:spcAft>
              <a:buClr>
                <a:schemeClr val="hlink"/>
              </a:buClr>
              <a:buFont typeface="Noto Symbol"/>
              <a:buChar char="▪"/>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7" name="Shape 7"/>
          <p:cNvSpPr txBox="1"/>
          <p:nvPr>
            <p:ph idx="10" type="dt"/>
          </p:nvPr>
        </p:nvSpPr>
        <p:spPr>
          <a:xfrm>
            <a:off y="6245225" x="304800"/>
            <a:ext cy="476249" cx="2286000"/>
          </a:xfrm>
          <a:prstGeom prst="rect">
            <a:avLst/>
          </a:prstGeom>
          <a:noFill/>
          <a:ln>
            <a:noFill/>
          </a:ln>
        </p:spPr>
        <p:txBody>
          <a:bodyPr bIns="91425" rIns="91425" lIns="91425" tIns="91425" anchor="b" anchorCtr="0"/>
          <a:lstStyle>
            <a:lvl1pPr algn="l" rtl="0" marR="0" indent="0" marL="0">
              <a:lnSpc>
                <a:spcPct val="100000"/>
              </a:lnSpc>
              <a:spcBef>
                <a:spcPts val="0"/>
              </a:spcBef>
              <a:spcAft>
                <a:spcPts val="0"/>
              </a:spcAft>
              <a:buClr>
                <a:schemeClr val="dk1"/>
              </a:buClr>
              <a:buFont typeface="Arial"/>
              <a:buNone/>
              <a:defRPr/>
            </a:lvl1pPr>
            <a:lvl2pPr algn="l" rtl="0" marR="0" indent="0" marL="457200">
              <a:lnSpc>
                <a:spcPct val="100000"/>
              </a:lnSpc>
              <a:spcBef>
                <a:spcPts val="0"/>
              </a:spcBef>
              <a:spcAft>
                <a:spcPts val="0"/>
              </a:spcAft>
              <a:buClr>
                <a:schemeClr val="dk1"/>
              </a:buClr>
              <a:buFont typeface="Arial"/>
              <a:buNone/>
              <a:defRPr/>
            </a:lvl2pPr>
            <a:lvl3pPr algn="l" rtl="0" marR="0" indent="0" marL="914400">
              <a:lnSpc>
                <a:spcPct val="100000"/>
              </a:lnSpc>
              <a:spcBef>
                <a:spcPts val="0"/>
              </a:spcBef>
              <a:spcAft>
                <a:spcPts val="0"/>
              </a:spcAft>
              <a:buClr>
                <a:schemeClr val="dk1"/>
              </a:buClr>
              <a:buFont typeface="Arial"/>
              <a:buNone/>
              <a:defRPr/>
            </a:lvl3pPr>
            <a:lvl4pPr algn="l" rtl="0" marR="0" indent="0" marL="1371600">
              <a:lnSpc>
                <a:spcPct val="100000"/>
              </a:lnSpc>
              <a:spcBef>
                <a:spcPts val="0"/>
              </a:spcBef>
              <a:spcAft>
                <a:spcPts val="0"/>
              </a:spcAft>
              <a:buClr>
                <a:schemeClr val="dk1"/>
              </a:buClr>
              <a:buFont typeface="Arial"/>
              <a:buNone/>
              <a:defRPr/>
            </a:lvl4pPr>
            <a:lvl5pPr algn="l" rtl="0" marR="0" indent="0" marL="1828800">
              <a:lnSpc>
                <a:spcPct val="100000"/>
              </a:lnSpc>
              <a:spcBef>
                <a:spcPts val="0"/>
              </a:spcBef>
              <a:spcAft>
                <a:spcPts val="0"/>
              </a:spcAft>
              <a:buClr>
                <a:schemeClr val="dk1"/>
              </a:buClr>
              <a:buFont typeface="Arial"/>
              <a:buNone/>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8" name="Shape 8"/>
          <p:cNvSpPr txBox="1"/>
          <p:nvPr>
            <p:ph idx="11" type="ftr"/>
          </p:nvPr>
        </p:nvSpPr>
        <p:spPr>
          <a:xfrm>
            <a:off y="6245225" x="3124200"/>
            <a:ext cy="476249" cx="2895600"/>
          </a:xfrm>
          <a:prstGeom prst="rect">
            <a:avLst/>
          </a:prstGeom>
          <a:noFill/>
          <a:ln>
            <a:noFill/>
          </a:ln>
        </p:spPr>
        <p:txBody>
          <a:bodyPr bIns="91425" rIns="91425" lIns="91425" tIns="91425" anchor="b" anchorCtr="0"/>
          <a:lstStyle>
            <a:lvl1pPr algn="l" rtl="0" marR="0" indent="0" marL="0">
              <a:lnSpc>
                <a:spcPct val="100000"/>
              </a:lnSpc>
              <a:spcBef>
                <a:spcPts val="0"/>
              </a:spcBef>
              <a:spcAft>
                <a:spcPts val="0"/>
              </a:spcAft>
              <a:buClr>
                <a:schemeClr val="dk1"/>
              </a:buClr>
              <a:buFont typeface="Arial"/>
              <a:buNone/>
              <a:defRPr/>
            </a:lvl1pPr>
            <a:lvl2pPr algn="l" rtl="0" marR="0" indent="0" marL="457200">
              <a:lnSpc>
                <a:spcPct val="100000"/>
              </a:lnSpc>
              <a:spcBef>
                <a:spcPts val="0"/>
              </a:spcBef>
              <a:spcAft>
                <a:spcPts val="0"/>
              </a:spcAft>
              <a:buClr>
                <a:schemeClr val="dk1"/>
              </a:buClr>
              <a:buFont typeface="Arial"/>
              <a:buNone/>
              <a:defRPr/>
            </a:lvl2pPr>
            <a:lvl3pPr algn="l" rtl="0" marR="0" indent="0" marL="914400">
              <a:lnSpc>
                <a:spcPct val="100000"/>
              </a:lnSpc>
              <a:spcBef>
                <a:spcPts val="0"/>
              </a:spcBef>
              <a:spcAft>
                <a:spcPts val="0"/>
              </a:spcAft>
              <a:buClr>
                <a:schemeClr val="dk1"/>
              </a:buClr>
              <a:buFont typeface="Arial"/>
              <a:buNone/>
              <a:defRPr/>
            </a:lvl3pPr>
            <a:lvl4pPr algn="l" rtl="0" marR="0" indent="0" marL="1371600">
              <a:lnSpc>
                <a:spcPct val="100000"/>
              </a:lnSpc>
              <a:spcBef>
                <a:spcPts val="0"/>
              </a:spcBef>
              <a:spcAft>
                <a:spcPts val="0"/>
              </a:spcAft>
              <a:buClr>
                <a:schemeClr val="dk1"/>
              </a:buClr>
              <a:buFont typeface="Arial"/>
              <a:buNone/>
              <a:defRPr/>
            </a:lvl4pPr>
            <a:lvl5pPr algn="l" rtl="0" marR="0" indent="0" marL="1828800">
              <a:lnSpc>
                <a:spcPct val="100000"/>
              </a:lnSpc>
              <a:spcBef>
                <a:spcPts val="0"/>
              </a:spcBef>
              <a:spcAft>
                <a:spcPts val="0"/>
              </a:spcAft>
              <a:buClr>
                <a:schemeClr val="dk1"/>
              </a:buClr>
              <a:buFont typeface="Arial"/>
              <a:buNone/>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9" name="Shape 9"/>
          <p:cNvSpPr txBox="1"/>
          <p:nvPr>
            <p:ph idx="12" type="sldNum"/>
          </p:nvPr>
        </p:nvSpPr>
        <p:spPr>
          <a:xfrm>
            <a:off y="6245225" x="6553200"/>
            <a:ext cy="476249" cx="2286000"/>
          </a:xfrm>
          <a:prstGeom prst="rect">
            <a:avLst/>
          </a:prstGeom>
          <a:noFill/>
          <a:ln>
            <a:noFill/>
          </a:ln>
        </p:spPr>
        <p:txBody>
          <a:bodyPr bIns="45700" rIns="91425" lIns="91425" tIns="45700" anchor="b" anchorCtr="0">
            <a:noAutofit/>
          </a:bodyPr>
          <a:lstStyle>
            <a:lvl1pPr algn="r" rtl="0" marR="0" indent="0" marL="0">
              <a:lnSpc>
                <a:spcPct val="100000"/>
              </a:lnSpc>
              <a:spcBef>
                <a:spcPts val="0"/>
              </a:spcBef>
              <a:spcAft>
                <a:spcPts val="0"/>
              </a:spcAft>
              <a:buNone/>
              <a:defRPr strike="noStrike" u="none" b="0" cap="none" baseline="0" sz="1400" i="0">
                <a:solidFill>
                  <a:schemeClr val="dk1"/>
                </a:solidFill>
                <a:latin typeface="Arial"/>
                <a:ea typeface="Arial"/>
                <a:cs typeface="Arial"/>
                <a:sym typeface="Arial"/>
              </a:defRPr>
            </a:lvl1pPr>
          </a:lstStyle>
          <a:p>
            <a:pPr lvl="0" indent="0" marL="0">
              <a:spcBef>
                <a:spcPts val="0"/>
              </a:spcBef>
              <a:buClr>
                <a:schemeClr val="dk1"/>
              </a:buClr>
              <a:buSzPct val="25000"/>
              <a:buFont typeface="Arial"/>
              <a:buNone/>
            </a:pPr>
            <a:r>
              <a:rPr lang="en-US"/>
              <a:t>*</a:t>
            </a:r>
          </a:p>
        </p:txBody>
      </p:sp>
    </p:spTree>
  </p:cSld>
  <p:clrMap accent2="accent2" accent3="accent3" accent4="accent4" accent5="accent5" accent6="accent6" hlink="hlink" tx2="lt2" tx1="dk1" bg2="dk2" bg1="lt1" folHlink="folHlink" accent1="accent1"/>
  <p:sldLayoutIdLst>
    <p:sldLayoutId id="2147483648" r:id="rId2"/>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1">
            <a:alphaModFix/>
          </a:blip>
          <a:stretch>
            <a:fillRect t="0" b="0" r="0" l="0"/>
          </a:stretch>
        </a:blipFill>
      </p:bgPr>
    </p:bg>
    <p:spTree>
      <p:nvGrpSpPr>
        <p:cNvPr id="16" name="Shape 16"/>
        <p:cNvGrpSpPr/>
        <p:nvPr/>
      </p:nvGrpSpPr>
      <p:grpSpPr>
        <a:xfrm>
          <a:off y="0" x="0"/>
          <a:ext cy="0" cx="0"/>
          <a:chOff y="0" x="0"/>
          <a:chExt cy="0" cx="0"/>
        </a:xfrm>
      </p:grpSpPr>
      <p:sp>
        <p:nvSpPr>
          <p:cNvPr id="17" name="Shape 17"/>
          <p:cNvSpPr txBox="1"/>
          <p:nvPr>
            <p:ph type="title"/>
          </p:nvPr>
        </p:nvSpPr>
        <p:spPr>
          <a:xfrm>
            <a:off y="228600" x="301625"/>
            <a:ext cy="1325562" cx="8510586"/>
          </a:xfrm>
          <a:prstGeom prst="rect">
            <a:avLst/>
          </a:prstGeom>
          <a:noFill/>
          <a:ln>
            <a:noFill/>
          </a:ln>
        </p:spPr>
        <p:txBody>
          <a:bodyPr bIns="91425" rIns="91425" lIns="91425" tIns="91425" anchor="ctr" anchorCtr="0"/>
          <a:lstStyle>
            <a:lvl1pPr algn="ctr" rtl="0" marR="0" indent="0" marL="0">
              <a:lnSpc>
                <a:spcPct val="100000"/>
              </a:lnSpc>
              <a:spcBef>
                <a:spcPts val="0"/>
              </a:spcBef>
              <a:spcAft>
                <a:spcPts val="0"/>
              </a:spcAft>
              <a:buClr>
                <a:schemeClr val="dk2"/>
              </a:buClr>
              <a:buFont typeface="Arial"/>
              <a:buNone/>
              <a:defRPr/>
            </a:lvl1pPr>
            <a:lvl2pPr algn="l" rtl="0" marR="0" indent="0" marL="0">
              <a:spcBef>
                <a:spcPts val="0"/>
              </a:spcBef>
              <a:defRPr/>
            </a:lvl2pPr>
            <a:lvl3pPr algn="l" rtl="0" marR="0" indent="0" marL="0">
              <a:spcBef>
                <a:spcPts val="0"/>
              </a:spcBef>
              <a:defRPr/>
            </a:lvl3pPr>
            <a:lvl4pPr algn="l" rtl="0" marR="0" indent="0" marL="0">
              <a:spcBef>
                <a:spcPts val="0"/>
              </a:spcBef>
              <a:defRPr/>
            </a:lvl4pPr>
            <a:lvl5pPr algn="l" rtl="0" marR="0" indent="0" marL="0">
              <a:spcBef>
                <a:spcPts val="0"/>
              </a:spcBef>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18" name="Shape 18"/>
          <p:cNvSpPr txBox="1"/>
          <p:nvPr>
            <p:ph idx="1" type="body"/>
          </p:nvPr>
        </p:nvSpPr>
        <p:spPr>
          <a:xfrm>
            <a:off y="1676400" x="301625"/>
            <a:ext cy="4422774" cx="8540750"/>
          </a:xfrm>
          <a:prstGeom prst="rect">
            <a:avLst/>
          </a:prstGeom>
          <a:noFill/>
          <a:ln>
            <a:noFill/>
          </a:ln>
        </p:spPr>
        <p:txBody>
          <a:bodyPr bIns="91425" rIns="91425" lIns="91425" tIns="91425" anchor="t" anchorCtr="0"/>
          <a:lstStyle>
            <a:lvl1pPr algn="l" rtl="0" marR="0" indent="-139700" marL="342900">
              <a:lnSpc>
                <a:spcPct val="100000"/>
              </a:lnSpc>
              <a:spcBef>
                <a:spcPts val="640"/>
              </a:spcBef>
              <a:spcAft>
                <a:spcPts val="0"/>
              </a:spcAft>
              <a:buClr>
                <a:schemeClr val="hlink"/>
              </a:buClr>
              <a:buFont typeface="Noto Symbol"/>
              <a:buChar char="▪"/>
              <a:defRPr/>
            </a:lvl1pPr>
            <a:lvl2pPr algn="l" rtl="0" marR="0" indent="-107950" marL="742950">
              <a:lnSpc>
                <a:spcPct val="100000"/>
              </a:lnSpc>
              <a:spcBef>
                <a:spcPts val="560"/>
              </a:spcBef>
              <a:spcAft>
                <a:spcPts val="0"/>
              </a:spcAft>
              <a:buClr>
                <a:schemeClr val="hlink"/>
              </a:buClr>
              <a:buFont typeface="Noto Symbol"/>
              <a:buChar char="●"/>
              <a:defRPr/>
            </a:lvl2pPr>
            <a:lvl3pPr algn="l" rtl="0" marR="0" indent="-76200" marL="1143000">
              <a:lnSpc>
                <a:spcPct val="100000"/>
              </a:lnSpc>
              <a:spcBef>
                <a:spcPts val="480"/>
              </a:spcBef>
              <a:spcAft>
                <a:spcPts val="0"/>
              </a:spcAft>
              <a:buClr>
                <a:schemeClr val="hlink"/>
              </a:buClr>
              <a:buFont typeface="Noto Symbol"/>
              <a:buChar char="▪"/>
              <a:defRPr/>
            </a:lvl3pPr>
            <a:lvl4pPr algn="l" rtl="0" marR="0" indent="-101600" marL="1600200">
              <a:lnSpc>
                <a:spcPct val="100000"/>
              </a:lnSpc>
              <a:spcBef>
                <a:spcPts val="400"/>
              </a:spcBef>
              <a:spcAft>
                <a:spcPts val="0"/>
              </a:spcAft>
              <a:buClr>
                <a:schemeClr val="hlink"/>
              </a:buClr>
              <a:buFont typeface="Noto Symbol"/>
              <a:buChar char="●"/>
              <a:defRPr/>
            </a:lvl4pPr>
            <a:lvl5pPr algn="l" rtl="0" marR="0" indent="-101600" marL="2057400">
              <a:lnSpc>
                <a:spcPct val="100000"/>
              </a:lnSpc>
              <a:spcBef>
                <a:spcPts val="400"/>
              </a:spcBef>
              <a:spcAft>
                <a:spcPts val="0"/>
              </a:spcAft>
              <a:buClr>
                <a:schemeClr val="hlink"/>
              </a:buClr>
              <a:buFont typeface="Noto Symbol"/>
              <a:buChar char="▪"/>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19" name="Shape 19"/>
          <p:cNvSpPr txBox="1"/>
          <p:nvPr>
            <p:ph idx="10" type="dt"/>
          </p:nvPr>
        </p:nvSpPr>
        <p:spPr>
          <a:xfrm>
            <a:off y="6245225" x="304800"/>
            <a:ext cy="476249" cx="2286000"/>
          </a:xfrm>
          <a:prstGeom prst="rect">
            <a:avLst/>
          </a:prstGeom>
          <a:noFill/>
          <a:ln>
            <a:noFill/>
          </a:ln>
        </p:spPr>
        <p:txBody>
          <a:bodyPr bIns="91425" rIns="91425" lIns="91425" tIns="91425" anchor="b" anchorCtr="0"/>
          <a:lstStyle>
            <a:lvl1pPr algn="l" rtl="0" marR="0" indent="0" marL="0">
              <a:lnSpc>
                <a:spcPct val="100000"/>
              </a:lnSpc>
              <a:spcBef>
                <a:spcPts val="0"/>
              </a:spcBef>
              <a:spcAft>
                <a:spcPts val="0"/>
              </a:spcAft>
              <a:buClr>
                <a:schemeClr val="dk1"/>
              </a:buClr>
              <a:buFont typeface="Arial"/>
              <a:buNone/>
              <a:defRPr/>
            </a:lvl1pPr>
            <a:lvl2pPr algn="l" rtl="0" marR="0" indent="0" marL="457200">
              <a:lnSpc>
                <a:spcPct val="100000"/>
              </a:lnSpc>
              <a:spcBef>
                <a:spcPts val="0"/>
              </a:spcBef>
              <a:spcAft>
                <a:spcPts val="0"/>
              </a:spcAft>
              <a:buClr>
                <a:schemeClr val="dk1"/>
              </a:buClr>
              <a:buFont typeface="Arial"/>
              <a:buNone/>
              <a:defRPr/>
            </a:lvl2pPr>
            <a:lvl3pPr algn="l" rtl="0" marR="0" indent="0" marL="914400">
              <a:lnSpc>
                <a:spcPct val="100000"/>
              </a:lnSpc>
              <a:spcBef>
                <a:spcPts val="0"/>
              </a:spcBef>
              <a:spcAft>
                <a:spcPts val="0"/>
              </a:spcAft>
              <a:buClr>
                <a:schemeClr val="dk1"/>
              </a:buClr>
              <a:buFont typeface="Arial"/>
              <a:buNone/>
              <a:defRPr/>
            </a:lvl3pPr>
            <a:lvl4pPr algn="l" rtl="0" marR="0" indent="0" marL="1371600">
              <a:lnSpc>
                <a:spcPct val="100000"/>
              </a:lnSpc>
              <a:spcBef>
                <a:spcPts val="0"/>
              </a:spcBef>
              <a:spcAft>
                <a:spcPts val="0"/>
              </a:spcAft>
              <a:buClr>
                <a:schemeClr val="dk1"/>
              </a:buClr>
              <a:buFont typeface="Arial"/>
              <a:buNone/>
              <a:defRPr/>
            </a:lvl4pPr>
            <a:lvl5pPr algn="l" rtl="0" marR="0" indent="0" marL="1828800">
              <a:lnSpc>
                <a:spcPct val="100000"/>
              </a:lnSpc>
              <a:spcBef>
                <a:spcPts val="0"/>
              </a:spcBef>
              <a:spcAft>
                <a:spcPts val="0"/>
              </a:spcAft>
              <a:buClr>
                <a:schemeClr val="dk1"/>
              </a:buClr>
              <a:buFont typeface="Arial"/>
              <a:buNone/>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20" name="Shape 20"/>
          <p:cNvSpPr txBox="1"/>
          <p:nvPr>
            <p:ph idx="11" type="ftr"/>
          </p:nvPr>
        </p:nvSpPr>
        <p:spPr>
          <a:xfrm>
            <a:off y="6245225" x="3124200"/>
            <a:ext cy="476249" cx="2895600"/>
          </a:xfrm>
          <a:prstGeom prst="rect">
            <a:avLst/>
          </a:prstGeom>
          <a:noFill/>
          <a:ln>
            <a:noFill/>
          </a:ln>
        </p:spPr>
        <p:txBody>
          <a:bodyPr bIns="91425" rIns="91425" lIns="91425" tIns="91425" anchor="b" anchorCtr="0"/>
          <a:lstStyle>
            <a:lvl1pPr algn="l" rtl="0" marR="0" indent="0" marL="0">
              <a:lnSpc>
                <a:spcPct val="100000"/>
              </a:lnSpc>
              <a:spcBef>
                <a:spcPts val="0"/>
              </a:spcBef>
              <a:spcAft>
                <a:spcPts val="0"/>
              </a:spcAft>
              <a:buClr>
                <a:schemeClr val="dk1"/>
              </a:buClr>
              <a:buFont typeface="Arial"/>
              <a:buNone/>
              <a:defRPr/>
            </a:lvl1pPr>
            <a:lvl2pPr algn="l" rtl="0" marR="0" indent="0" marL="457200">
              <a:lnSpc>
                <a:spcPct val="100000"/>
              </a:lnSpc>
              <a:spcBef>
                <a:spcPts val="0"/>
              </a:spcBef>
              <a:spcAft>
                <a:spcPts val="0"/>
              </a:spcAft>
              <a:buClr>
                <a:schemeClr val="dk1"/>
              </a:buClr>
              <a:buFont typeface="Arial"/>
              <a:buNone/>
              <a:defRPr/>
            </a:lvl2pPr>
            <a:lvl3pPr algn="l" rtl="0" marR="0" indent="0" marL="914400">
              <a:lnSpc>
                <a:spcPct val="100000"/>
              </a:lnSpc>
              <a:spcBef>
                <a:spcPts val="0"/>
              </a:spcBef>
              <a:spcAft>
                <a:spcPts val="0"/>
              </a:spcAft>
              <a:buClr>
                <a:schemeClr val="dk1"/>
              </a:buClr>
              <a:buFont typeface="Arial"/>
              <a:buNone/>
              <a:defRPr/>
            </a:lvl3pPr>
            <a:lvl4pPr algn="l" rtl="0" marR="0" indent="0" marL="1371600">
              <a:lnSpc>
                <a:spcPct val="100000"/>
              </a:lnSpc>
              <a:spcBef>
                <a:spcPts val="0"/>
              </a:spcBef>
              <a:spcAft>
                <a:spcPts val="0"/>
              </a:spcAft>
              <a:buClr>
                <a:schemeClr val="dk1"/>
              </a:buClr>
              <a:buFont typeface="Arial"/>
              <a:buNone/>
              <a:defRPr/>
            </a:lvl4pPr>
            <a:lvl5pPr algn="l" rtl="0" marR="0" indent="0" marL="1828800">
              <a:lnSpc>
                <a:spcPct val="100000"/>
              </a:lnSpc>
              <a:spcBef>
                <a:spcPts val="0"/>
              </a:spcBef>
              <a:spcAft>
                <a:spcPts val="0"/>
              </a:spcAft>
              <a:buClr>
                <a:schemeClr val="dk1"/>
              </a:buClr>
              <a:buFont typeface="Arial"/>
              <a:buNone/>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21" name="Shape 21"/>
          <p:cNvSpPr txBox="1"/>
          <p:nvPr>
            <p:ph idx="12" type="sldNum"/>
          </p:nvPr>
        </p:nvSpPr>
        <p:spPr>
          <a:xfrm>
            <a:off y="6245225" x="6553200"/>
            <a:ext cy="476249" cx="2286000"/>
          </a:xfrm>
          <a:prstGeom prst="rect">
            <a:avLst/>
          </a:prstGeom>
          <a:noFill/>
          <a:ln>
            <a:noFill/>
          </a:ln>
        </p:spPr>
        <p:txBody>
          <a:bodyPr bIns="45700" rIns="91425" lIns="91425" tIns="45700" anchor="b" anchorCtr="0">
            <a:noAutofit/>
          </a:bodyPr>
          <a:lstStyle>
            <a:lvl1pPr algn="r" rtl="0" marR="0" indent="0" marL="0">
              <a:lnSpc>
                <a:spcPct val="100000"/>
              </a:lnSpc>
              <a:spcBef>
                <a:spcPts val="0"/>
              </a:spcBef>
              <a:spcAft>
                <a:spcPts val="0"/>
              </a:spcAft>
              <a:buNone/>
              <a:defRPr strike="noStrike" u="none" b="0" cap="none" baseline="0" sz="1400" i="0">
                <a:solidFill>
                  <a:schemeClr val="dk1"/>
                </a:solidFill>
                <a:latin typeface="Arial"/>
                <a:ea typeface="Arial"/>
                <a:cs typeface="Arial"/>
                <a:sym typeface="Arial"/>
              </a:defRPr>
            </a:lvl1pPr>
          </a:lstStyle>
          <a:p>
            <a:pPr lvl="0" indent="0" marL="0">
              <a:spcBef>
                <a:spcPts val="0"/>
              </a:spcBef>
              <a:buClr>
                <a:schemeClr val="dk1"/>
              </a:buClr>
              <a:buSzPct val="25000"/>
              <a:buFont typeface="Arial"/>
              <a:buNone/>
            </a:pPr>
            <a:r>
              <a:rPr lang="en-US"/>
              <a:t>*</a:t>
            </a:r>
          </a:p>
        </p:txBody>
      </p:sp>
    </p:spTree>
  </p:cSld>
  <p:clrMap accent2="accent2" accent3="accent3" accent4="accent4" accent5="accent5" accent6="accent6" hlink="hlink" tx2="lt2" tx1="dk1" bg2="dk2" bg1="lt1" folHlink="folHlink" accent1="accent1"/>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2.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y="0" x="0"/>
          <a:ext cy="0" cx="0"/>
          <a:chOff y="0" x="0"/>
          <a:chExt cy="0" cx="0"/>
        </a:xfrm>
      </p:grpSpPr>
      <p:sp>
        <p:nvSpPr>
          <p:cNvPr id="92" name="Shape 92"/>
          <p:cNvSpPr txBox="1"/>
          <p:nvPr>
            <p:ph type="ctrTitle"/>
          </p:nvPr>
        </p:nvSpPr>
        <p:spPr>
          <a:xfrm>
            <a:off y="1981200" x="685800"/>
            <a:ext cy="1600199" cx="77724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strike="noStrike" u="none" b="0" cap="none" baseline="0" sz="4400" lang="en-US" i="0">
                <a:solidFill>
                  <a:schemeClr val="dk2"/>
                </a:solidFill>
                <a:latin typeface="Arial"/>
                <a:ea typeface="Arial"/>
                <a:cs typeface="Arial"/>
                <a:sym typeface="Arial"/>
              </a:rPr>
              <a:t>Review for Test on Short Stories-GT</a:t>
            </a:r>
          </a:p>
        </p:txBody>
      </p:sp>
      <p:sp>
        <p:nvSpPr>
          <p:cNvPr id="93" name="Shape 93"/>
          <p:cNvSpPr txBox="1"/>
          <p:nvPr>
            <p:ph idx="1" type="subTitle"/>
          </p:nvPr>
        </p:nvSpPr>
        <p:spPr>
          <a:xfrm>
            <a:off y="3886200" x="1371600"/>
            <a:ext cy="1752600" cx="6400799"/>
          </a:xfrm>
          <a:prstGeom prst="rect">
            <a:avLst/>
          </a:prstGeom>
          <a:noFill/>
          <a:ln>
            <a:noFill/>
          </a:ln>
        </p:spPr>
        <p:txBody>
          <a:bodyPr bIns="45700" rIns="91425" lIns="91425" tIns="45700" anchor="t" anchorCtr="0">
            <a:noAutofit/>
          </a:bodyPr>
          <a:lstStyle/>
          <a:p>
            <a:pPr algn="ctr" rtl="0" lvl="0" marR="0" indent="0" marL="0">
              <a:lnSpc>
                <a:spcPct val="100000"/>
              </a:lnSpc>
              <a:spcBef>
                <a:spcPts val="0"/>
              </a:spcBef>
              <a:spcAft>
                <a:spcPts val="0"/>
              </a:spcAft>
              <a:buClr>
                <a:schemeClr val="hlink"/>
              </a:buClr>
              <a:buFont typeface="Noto Symbol"/>
              <a:buNone/>
            </a:pPr>
            <a:r>
              <a:t/>
            </a:r>
            <a:endParaRPr strike="noStrike" u="none" b="0" cap="none" baseline="0" sz="3200" i="0">
              <a:solidFill>
                <a:schemeClr val="dk1"/>
              </a:solidFill>
              <a:latin typeface="Arial"/>
              <a:ea typeface="Arial"/>
              <a:cs typeface="Arial"/>
              <a:sym typeface="Arial"/>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5" name="Shape 145"/>
        <p:cNvGrpSpPr/>
        <p:nvPr/>
      </p:nvGrpSpPr>
      <p:grpSpPr>
        <a:xfrm>
          <a:off y="0" x="0"/>
          <a:ext cy="0" cx="0"/>
          <a:chOff y="0" x="0"/>
          <a:chExt cy="0" cx="0"/>
        </a:xfrm>
      </p:grpSpPr>
      <p:sp>
        <p:nvSpPr>
          <p:cNvPr id="146" name="Shape 146"/>
          <p:cNvSpPr txBox="1"/>
          <p:nvPr>
            <p:ph type="title"/>
          </p:nvPr>
        </p:nvSpPr>
        <p:spPr>
          <a:xfrm>
            <a:off y="228600" x="301625"/>
            <a:ext cy="1325562" cx="8510586"/>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strike="noStrike" u="none" b="0" cap="none" baseline="0" sz="4400" lang="en-US" i="0">
                <a:solidFill>
                  <a:schemeClr val="dk2"/>
                </a:solidFill>
                <a:latin typeface="Arial"/>
                <a:ea typeface="Arial"/>
                <a:cs typeface="Arial"/>
                <a:sym typeface="Arial"/>
              </a:rPr>
              <a:t>“Raymond’s Run”</a:t>
            </a:r>
          </a:p>
        </p:txBody>
      </p:sp>
      <p:sp>
        <p:nvSpPr>
          <p:cNvPr id="147" name="Shape 147"/>
          <p:cNvSpPr txBox="1"/>
          <p:nvPr>
            <p:ph idx="1" type="body"/>
          </p:nvPr>
        </p:nvSpPr>
        <p:spPr>
          <a:xfrm>
            <a:off y="1676400" x="301625"/>
            <a:ext cy="4422774" cx="8540750"/>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spcAft>
                <a:spcPts val="0"/>
              </a:spcAft>
              <a:buClr>
                <a:schemeClr val="hlink"/>
              </a:buClr>
              <a:buSzPct val="100000"/>
              <a:buFont typeface="Noto Symbol"/>
              <a:buChar char="▪"/>
            </a:pPr>
            <a:r>
              <a:rPr strike="noStrike" u="none" b="0" cap="none" baseline="0" sz="2800" lang="en-US" i="0">
                <a:solidFill>
                  <a:schemeClr val="dk1"/>
                </a:solidFill>
                <a:latin typeface="Arial"/>
                <a:ea typeface="Arial"/>
                <a:cs typeface="Arial"/>
                <a:sym typeface="Arial"/>
              </a:rPr>
              <a:t>A girl who is a fast runner is planning to compete in a race. She faces competition from a new girl.</a:t>
            </a:r>
          </a:p>
          <a:p>
            <a:pPr algn="l" rtl="0" lvl="0" marR="0" indent="-342900" marL="342900">
              <a:lnSpc>
                <a:spcPct val="90000"/>
              </a:lnSpc>
              <a:spcBef>
                <a:spcPts val="560"/>
              </a:spcBef>
              <a:spcAft>
                <a:spcPts val="0"/>
              </a:spcAft>
              <a:buClr>
                <a:schemeClr val="hlink"/>
              </a:buClr>
              <a:buSzPct val="100000"/>
              <a:buFont typeface="Noto Symbol"/>
              <a:buChar char="▪"/>
            </a:pPr>
            <a:r>
              <a:rPr strike="noStrike" u="none" b="0" cap="none" baseline="0" sz="2800" lang="en-US" i="0">
                <a:solidFill>
                  <a:schemeClr val="dk1"/>
                </a:solidFill>
                <a:latin typeface="Arial"/>
                <a:ea typeface="Arial"/>
                <a:cs typeface="Arial"/>
                <a:sym typeface="Arial"/>
              </a:rPr>
              <a:t>She is responsible for taking care of her mentally handicapped brother.</a:t>
            </a:r>
          </a:p>
          <a:p>
            <a:pPr algn="l" rtl="0" lvl="0" marR="0" indent="-342900" marL="342900">
              <a:lnSpc>
                <a:spcPct val="90000"/>
              </a:lnSpc>
              <a:spcBef>
                <a:spcPts val="560"/>
              </a:spcBef>
              <a:spcAft>
                <a:spcPts val="0"/>
              </a:spcAft>
              <a:buClr>
                <a:schemeClr val="hlink"/>
              </a:buClr>
              <a:buSzPct val="100000"/>
              <a:buFont typeface="Noto Symbol"/>
              <a:buChar char="▪"/>
            </a:pPr>
            <a:r>
              <a:rPr strike="noStrike" u="none" b="0" cap="none" baseline="0" sz="2800" lang="en-US" i="0">
                <a:solidFill>
                  <a:schemeClr val="dk1"/>
                </a:solidFill>
                <a:latin typeface="Arial"/>
                <a:ea typeface="Arial"/>
                <a:cs typeface="Arial"/>
                <a:sym typeface="Arial"/>
              </a:rPr>
              <a:t>She is smart and sassy and doesn’t take any lip from anyone about her brother.</a:t>
            </a:r>
          </a:p>
          <a:p>
            <a:pPr algn="l" rtl="0" lvl="0" marR="0" indent="-342900" marL="342900">
              <a:lnSpc>
                <a:spcPct val="90000"/>
              </a:lnSpc>
              <a:spcBef>
                <a:spcPts val="560"/>
              </a:spcBef>
              <a:spcAft>
                <a:spcPts val="0"/>
              </a:spcAft>
              <a:buClr>
                <a:schemeClr val="hlink"/>
              </a:buClr>
              <a:buSzPct val="100000"/>
              <a:buFont typeface="Noto Symbol"/>
              <a:buChar char="▪"/>
            </a:pPr>
            <a:r>
              <a:rPr strike="noStrike" u="none" b="0" cap="none" baseline="0" sz="2800" lang="en-US" i="0">
                <a:solidFill>
                  <a:schemeClr val="dk1"/>
                </a:solidFill>
                <a:latin typeface="Arial"/>
                <a:ea typeface="Arial"/>
                <a:cs typeface="Arial"/>
                <a:sym typeface="Arial"/>
              </a:rPr>
              <a:t>The race is almost too close to call, but she wins.</a:t>
            </a:r>
          </a:p>
          <a:p>
            <a:pPr algn="l" rtl="0" lvl="0" marR="0" indent="-342900" marL="342900">
              <a:lnSpc>
                <a:spcPct val="90000"/>
              </a:lnSpc>
              <a:spcBef>
                <a:spcPts val="560"/>
              </a:spcBef>
              <a:spcAft>
                <a:spcPts val="0"/>
              </a:spcAft>
              <a:buClr>
                <a:schemeClr val="hlink"/>
              </a:buClr>
              <a:buSzPct val="100000"/>
              <a:buFont typeface="Noto Symbol"/>
              <a:buChar char="▪"/>
            </a:pPr>
            <a:r>
              <a:rPr strike="noStrike" u="none" b="0" cap="none" baseline="0" sz="2800" lang="en-US" i="0">
                <a:solidFill>
                  <a:schemeClr val="dk1"/>
                </a:solidFill>
                <a:latin typeface="Arial"/>
                <a:ea typeface="Arial"/>
                <a:cs typeface="Arial"/>
                <a:sym typeface="Arial"/>
              </a:rPr>
              <a:t>She discovers a new respect for her opponent, and she finds out that her brother is a good runner, too.</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1" name="Shape 151"/>
        <p:cNvGrpSpPr/>
        <p:nvPr/>
      </p:nvGrpSpPr>
      <p:grpSpPr>
        <a:xfrm>
          <a:off y="0" x="0"/>
          <a:ext cy="0" cx="0"/>
          <a:chOff y="0" x="0"/>
          <a:chExt cy="0" cx="0"/>
        </a:xfrm>
      </p:grpSpPr>
      <p:sp>
        <p:nvSpPr>
          <p:cNvPr id="152" name="Shape 152"/>
          <p:cNvSpPr txBox="1"/>
          <p:nvPr>
            <p:ph type="title"/>
          </p:nvPr>
        </p:nvSpPr>
        <p:spPr>
          <a:xfrm>
            <a:off y="228600" x="301625"/>
            <a:ext cy="1325562" cx="8510586"/>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strike="noStrike" u="none" b="0" cap="none" baseline="0" sz="4400" lang="en-US" i="0">
                <a:solidFill>
                  <a:schemeClr val="dk2"/>
                </a:solidFill>
                <a:latin typeface="Arial"/>
                <a:ea typeface="Arial"/>
                <a:cs typeface="Arial"/>
                <a:sym typeface="Arial"/>
              </a:rPr>
              <a:t>“The Tell-Tale Heart”</a:t>
            </a:r>
          </a:p>
        </p:txBody>
      </p:sp>
      <p:sp>
        <p:nvSpPr>
          <p:cNvPr id="153" name="Shape 153"/>
          <p:cNvSpPr txBox="1"/>
          <p:nvPr>
            <p:ph idx="1" type="body"/>
          </p:nvPr>
        </p:nvSpPr>
        <p:spPr>
          <a:xfrm>
            <a:off y="1676400" x="301625"/>
            <a:ext cy="4422774" cx="8540750"/>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spcAft>
                <a:spcPts val="0"/>
              </a:spcAft>
              <a:buClr>
                <a:schemeClr val="hlink"/>
              </a:buClr>
              <a:buSzPct val="100000"/>
              <a:buFont typeface="Noto Symbol"/>
              <a:buChar char="▪"/>
            </a:pPr>
            <a:r>
              <a:rPr strike="noStrike" u="none" b="0" cap="none" baseline="0" sz="2400" lang="en-US" i="0">
                <a:solidFill>
                  <a:schemeClr val="dk1"/>
                </a:solidFill>
                <a:latin typeface="Arial"/>
                <a:ea typeface="Arial"/>
                <a:cs typeface="Arial"/>
                <a:sym typeface="Arial"/>
              </a:rPr>
              <a:t>Edgar Allan Poe wrote this story which gives a look inside a madman’s mind.</a:t>
            </a:r>
          </a:p>
          <a:p>
            <a:pPr algn="l" rtl="0" lvl="0" marR="0" indent="-342900" marL="342900">
              <a:lnSpc>
                <a:spcPct val="90000"/>
              </a:lnSpc>
              <a:spcBef>
                <a:spcPts val="480"/>
              </a:spcBef>
              <a:spcAft>
                <a:spcPts val="0"/>
              </a:spcAft>
              <a:buClr>
                <a:schemeClr val="hlink"/>
              </a:buClr>
              <a:buSzPct val="100000"/>
              <a:buFont typeface="Noto Symbol"/>
              <a:buChar char="▪"/>
            </a:pPr>
            <a:r>
              <a:rPr strike="noStrike" u="none" b="0" cap="none" baseline="0" sz="2400" lang="en-US" i="0">
                <a:solidFill>
                  <a:schemeClr val="dk1"/>
                </a:solidFill>
                <a:latin typeface="Arial"/>
                <a:ea typeface="Arial"/>
                <a:cs typeface="Arial"/>
                <a:sym typeface="Arial"/>
              </a:rPr>
              <a:t>A man kills his elderly neighbor because he is offended by the old man’s eye.</a:t>
            </a:r>
          </a:p>
          <a:p>
            <a:pPr algn="l" rtl="0" lvl="0" marR="0" indent="-342900" marL="342900">
              <a:lnSpc>
                <a:spcPct val="90000"/>
              </a:lnSpc>
              <a:spcBef>
                <a:spcPts val="480"/>
              </a:spcBef>
              <a:spcAft>
                <a:spcPts val="0"/>
              </a:spcAft>
              <a:buClr>
                <a:schemeClr val="hlink"/>
              </a:buClr>
              <a:buSzPct val="100000"/>
              <a:buFont typeface="Noto Symbol"/>
              <a:buChar char="▪"/>
            </a:pPr>
            <a:r>
              <a:rPr strike="noStrike" u="none" b="0" cap="none" baseline="0" sz="2400" lang="en-US" i="0">
                <a:solidFill>
                  <a:schemeClr val="dk1"/>
                </a:solidFill>
                <a:latin typeface="Arial"/>
                <a:ea typeface="Arial"/>
                <a:cs typeface="Arial"/>
                <a:sym typeface="Arial"/>
              </a:rPr>
              <a:t>He boasts that he has executed and covered up the crime very carefully.</a:t>
            </a:r>
          </a:p>
          <a:p>
            <a:pPr algn="l" rtl="0" lvl="0" marR="0" indent="-342900" marL="342900">
              <a:lnSpc>
                <a:spcPct val="90000"/>
              </a:lnSpc>
              <a:spcBef>
                <a:spcPts val="480"/>
              </a:spcBef>
              <a:spcAft>
                <a:spcPts val="0"/>
              </a:spcAft>
              <a:buClr>
                <a:schemeClr val="hlink"/>
              </a:buClr>
              <a:buSzPct val="100000"/>
              <a:buFont typeface="Noto Symbol"/>
              <a:buChar char="▪"/>
            </a:pPr>
            <a:r>
              <a:rPr strike="noStrike" u="none" b="0" cap="none" baseline="0" sz="2400" lang="en-US" i="0">
                <a:solidFill>
                  <a:schemeClr val="dk1"/>
                </a:solidFill>
                <a:latin typeface="Arial"/>
                <a:ea typeface="Arial"/>
                <a:cs typeface="Arial"/>
                <a:sym typeface="Arial"/>
              </a:rPr>
              <a:t>When the police come, he thinks he hears the old man’s heart beating and confesses.</a:t>
            </a:r>
          </a:p>
          <a:p>
            <a:pPr algn="l" rtl="0" lvl="0" marR="0" indent="-342900" marL="342900">
              <a:lnSpc>
                <a:spcPct val="90000"/>
              </a:lnSpc>
              <a:spcBef>
                <a:spcPts val="480"/>
              </a:spcBef>
              <a:spcAft>
                <a:spcPts val="0"/>
              </a:spcAft>
              <a:buClr>
                <a:schemeClr val="hlink"/>
              </a:buClr>
              <a:buSzPct val="100000"/>
              <a:buFont typeface="Noto Symbol"/>
              <a:buChar char="▪"/>
            </a:pPr>
            <a:r>
              <a:rPr strike="noStrike" u="none" b="0" cap="none" baseline="0" sz="2400" lang="en-US" i="0">
                <a:solidFill>
                  <a:schemeClr val="dk1"/>
                </a:solidFill>
                <a:latin typeface="Arial"/>
                <a:ea typeface="Arial"/>
                <a:cs typeface="Arial"/>
                <a:sym typeface="Arial"/>
              </a:rPr>
              <a:t>The story establishes a mood of madness and horror.</a:t>
            </a:r>
          </a:p>
          <a:p>
            <a:pPr algn="l" rtl="0" lvl="0" marR="0" indent="-342900" marL="342900">
              <a:lnSpc>
                <a:spcPct val="90000"/>
              </a:lnSpc>
              <a:spcBef>
                <a:spcPts val="480"/>
              </a:spcBef>
              <a:spcAft>
                <a:spcPts val="0"/>
              </a:spcAft>
              <a:buClr>
                <a:schemeClr val="hlink"/>
              </a:buClr>
              <a:buSzPct val="100000"/>
              <a:buFont typeface="Noto Symbol"/>
              <a:buChar char="▪"/>
            </a:pPr>
            <a:r>
              <a:rPr strike="noStrike" u="none" b="0" cap="none" baseline="0" sz="2400" lang="en-US" i="0">
                <a:solidFill>
                  <a:schemeClr val="dk1"/>
                </a:solidFill>
                <a:latin typeface="Arial"/>
                <a:ea typeface="Arial"/>
                <a:cs typeface="Arial"/>
                <a:sym typeface="Arial"/>
              </a:rPr>
              <a:t>The author has a formal style with long sentences and advanced vocabulary.</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7" name="Shape 157"/>
        <p:cNvGrpSpPr/>
        <p:nvPr/>
      </p:nvGrpSpPr>
      <p:grpSpPr>
        <a:xfrm>
          <a:off y="0" x="0"/>
          <a:ext cy="0" cx="0"/>
          <a:chOff y="0" x="0"/>
          <a:chExt cy="0" cx="0"/>
        </a:xfrm>
      </p:grpSpPr>
      <p:sp>
        <p:nvSpPr>
          <p:cNvPr id="158" name="Shape 158"/>
          <p:cNvSpPr txBox="1"/>
          <p:nvPr>
            <p:ph type="title"/>
          </p:nvPr>
        </p:nvSpPr>
        <p:spPr>
          <a:xfrm>
            <a:off y="228600" x="301625"/>
            <a:ext cy="1325562" cx="8510586"/>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strike="noStrike" u="none" b="0" cap="none" baseline="0" sz="4400" lang="en-US" i="0">
                <a:solidFill>
                  <a:schemeClr val="dk2"/>
                </a:solidFill>
                <a:latin typeface="Arial"/>
                <a:ea typeface="Arial"/>
                <a:cs typeface="Arial"/>
                <a:sym typeface="Arial"/>
              </a:rPr>
              <a:t>“The Finish of Patsy Barnes”</a:t>
            </a:r>
          </a:p>
        </p:txBody>
      </p:sp>
      <p:sp>
        <p:nvSpPr>
          <p:cNvPr id="159" name="Shape 159"/>
          <p:cNvSpPr txBox="1"/>
          <p:nvPr>
            <p:ph idx="1" type="body"/>
          </p:nvPr>
        </p:nvSpPr>
        <p:spPr>
          <a:xfrm>
            <a:off y="1676400" x="301625"/>
            <a:ext cy="4422774" cx="8540750"/>
          </a:xfrm>
          <a:prstGeom prst="rect">
            <a:avLst/>
          </a:prstGeom>
          <a:noFill/>
          <a:ln>
            <a:noFill/>
          </a:ln>
        </p:spPr>
        <p:txBody>
          <a:bodyPr bIns="45700" rIns="91425" lIns="91425" tIns="45700" anchor="t" anchorCtr="0">
            <a:noAutofit/>
          </a:bodyPr>
          <a:lstStyle/>
          <a:p>
            <a:pPr algn="l" rtl="0" lvl="0" marR="0" indent="-342900" marL="342900">
              <a:lnSpc>
                <a:spcPct val="80000"/>
              </a:lnSpc>
              <a:spcBef>
                <a:spcPts val="0"/>
              </a:spcBef>
              <a:spcAft>
                <a:spcPts val="0"/>
              </a:spcAft>
              <a:buClr>
                <a:schemeClr val="hlink"/>
              </a:buClr>
              <a:buSzPct val="100000"/>
              <a:buFont typeface="Noto Symbol"/>
              <a:buChar char="▪"/>
            </a:pPr>
            <a:r>
              <a:rPr strike="noStrike" u="none" b="0" cap="none" baseline="0" sz="2000" lang="en-US" i="0">
                <a:solidFill>
                  <a:schemeClr val="dk1"/>
                </a:solidFill>
                <a:latin typeface="Arial"/>
                <a:ea typeface="Arial"/>
                <a:cs typeface="Arial"/>
                <a:sym typeface="Arial"/>
              </a:rPr>
              <a:t>A young African-American boy struggles with poverty, racism, and his mother’s serious illness.</a:t>
            </a:r>
          </a:p>
          <a:p>
            <a:pPr algn="l" rtl="0" lvl="0" marR="0" indent="-342900" marL="342900">
              <a:lnSpc>
                <a:spcPct val="80000"/>
              </a:lnSpc>
              <a:spcBef>
                <a:spcPts val="400"/>
              </a:spcBef>
              <a:spcAft>
                <a:spcPts val="0"/>
              </a:spcAft>
              <a:buClr>
                <a:schemeClr val="hlink"/>
              </a:buClr>
              <a:buSzPct val="100000"/>
              <a:buFont typeface="Noto Symbol"/>
              <a:buChar char="▪"/>
            </a:pPr>
            <a:r>
              <a:rPr strike="noStrike" u="none" b="0" cap="none" baseline="0" sz="2000" lang="en-US" i="0">
                <a:solidFill>
                  <a:schemeClr val="dk1"/>
                </a:solidFill>
                <a:latin typeface="Arial"/>
                <a:ea typeface="Arial"/>
                <a:cs typeface="Arial"/>
                <a:sym typeface="Arial"/>
              </a:rPr>
              <a:t>He doesn’t like to go to school; he likes to spend his time hanging around the stables.</a:t>
            </a:r>
          </a:p>
          <a:p>
            <a:pPr algn="l" rtl="0" lvl="0" marR="0" indent="-342900" marL="342900">
              <a:lnSpc>
                <a:spcPct val="80000"/>
              </a:lnSpc>
              <a:spcBef>
                <a:spcPts val="400"/>
              </a:spcBef>
              <a:spcAft>
                <a:spcPts val="0"/>
              </a:spcAft>
              <a:buClr>
                <a:schemeClr val="hlink"/>
              </a:buClr>
              <a:buSzPct val="100000"/>
              <a:buFont typeface="Noto Symbol"/>
              <a:buChar char="▪"/>
            </a:pPr>
            <a:r>
              <a:rPr strike="noStrike" u="none" b="0" cap="none" baseline="0" sz="2000" lang="en-US" i="0">
                <a:solidFill>
                  <a:schemeClr val="dk1"/>
                </a:solidFill>
                <a:latin typeface="Arial"/>
                <a:ea typeface="Arial"/>
                <a:cs typeface="Arial"/>
                <a:sym typeface="Arial"/>
              </a:rPr>
              <a:t>Patsy’s father is dead.</a:t>
            </a:r>
          </a:p>
          <a:p>
            <a:pPr algn="l" rtl="0" lvl="0" marR="0" indent="-342900" marL="342900">
              <a:lnSpc>
                <a:spcPct val="80000"/>
              </a:lnSpc>
              <a:spcBef>
                <a:spcPts val="400"/>
              </a:spcBef>
              <a:spcAft>
                <a:spcPts val="0"/>
              </a:spcAft>
              <a:buClr>
                <a:schemeClr val="hlink"/>
              </a:buClr>
              <a:buSzPct val="100000"/>
              <a:buFont typeface="Noto Symbol"/>
              <a:buChar char="▪"/>
            </a:pPr>
            <a:r>
              <a:rPr strike="noStrike" u="none" b="0" cap="none" baseline="0" sz="2000" lang="en-US" i="0">
                <a:solidFill>
                  <a:schemeClr val="dk1"/>
                </a:solidFill>
                <a:latin typeface="Arial"/>
                <a:ea typeface="Arial"/>
                <a:cs typeface="Arial"/>
                <a:sym typeface="Arial"/>
              </a:rPr>
              <a:t>Patsy volunteers to ride a difficult horse to earn money for a doctor and medicine for his mother.</a:t>
            </a:r>
          </a:p>
          <a:p>
            <a:pPr algn="l" rtl="0" lvl="0" marR="0" indent="-342900" marL="342900">
              <a:lnSpc>
                <a:spcPct val="80000"/>
              </a:lnSpc>
              <a:spcBef>
                <a:spcPts val="400"/>
              </a:spcBef>
              <a:spcAft>
                <a:spcPts val="0"/>
              </a:spcAft>
              <a:buClr>
                <a:schemeClr val="hlink"/>
              </a:buClr>
              <a:buSzPct val="100000"/>
              <a:buFont typeface="Noto Symbol"/>
              <a:buChar char="▪"/>
            </a:pPr>
            <a:r>
              <a:rPr strike="noStrike" u="none" b="0" cap="none" baseline="0" sz="2000" lang="en-US" i="0">
                <a:solidFill>
                  <a:schemeClr val="dk1"/>
                </a:solidFill>
                <a:latin typeface="Arial"/>
                <a:ea typeface="Arial"/>
                <a:cs typeface="Arial"/>
                <a:sym typeface="Arial"/>
              </a:rPr>
              <a:t>The horse is the same one which had killed his father years before.</a:t>
            </a:r>
          </a:p>
          <a:p>
            <a:pPr algn="l" rtl="0" lvl="0" marR="0" indent="-342900" marL="342900">
              <a:lnSpc>
                <a:spcPct val="80000"/>
              </a:lnSpc>
              <a:spcBef>
                <a:spcPts val="400"/>
              </a:spcBef>
              <a:spcAft>
                <a:spcPts val="0"/>
              </a:spcAft>
              <a:buClr>
                <a:schemeClr val="hlink"/>
              </a:buClr>
              <a:buSzPct val="100000"/>
              <a:buFont typeface="Noto Symbol"/>
              <a:buChar char="▪"/>
            </a:pPr>
            <a:r>
              <a:rPr strike="noStrike" u="none" b="0" cap="none" baseline="0" sz="2000" lang="en-US" i="0">
                <a:solidFill>
                  <a:schemeClr val="dk1"/>
                </a:solidFill>
                <a:latin typeface="Arial"/>
                <a:ea typeface="Arial"/>
                <a:cs typeface="Arial"/>
                <a:sym typeface="Arial"/>
              </a:rPr>
              <a:t>Patsy wins the race and gets a doctor for his mother, but he never tells his mother the horse’s name.</a:t>
            </a:r>
          </a:p>
          <a:p>
            <a:pPr algn="l" rtl="0" lvl="0" marR="0" indent="-342900" marL="342900">
              <a:lnSpc>
                <a:spcPct val="80000"/>
              </a:lnSpc>
              <a:spcBef>
                <a:spcPts val="400"/>
              </a:spcBef>
              <a:spcAft>
                <a:spcPts val="0"/>
              </a:spcAft>
              <a:buClr>
                <a:schemeClr val="hlink"/>
              </a:buClr>
              <a:buSzPct val="100000"/>
              <a:buFont typeface="Noto Symbol"/>
              <a:buChar char="▪"/>
            </a:pPr>
            <a:r>
              <a:rPr strike="noStrike" u="none" b="0" cap="none" baseline="0" sz="2000" lang="en-US" i="0">
                <a:solidFill>
                  <a:schemeClr val="dk1"/>
                </a:solidFill>
                <a:latin typeface="Arial"/>
                <a:ea typeface="Arial"/>
                <a:cs typeface="Arial"/>
                <a:sym typeface="Arial"/>
              </a:rPr>
              <a:t>Patsy is affected by the historical time in which he lives. There is racism, and medicine wasn’t as advanced as it is today. Rich and poor people received very different medical care.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3" name="Shape 163"/>
        <p:cNvGrpSpPr/>
        <p:nvPr/>
      </p:nvGrpSpPr>
      <p:grpSpPr>
        <a:xfrm>
          <a:off y="0" x="0"/>
          <a:ext cy="0" cx="0"/>
          <a:chOff y="0" x="0"/>
          <a:chExt cy="0" cx="0"/>
        </a:xfrm>
      </p:grpSpPr>
      <p:sp>
        <p:nvSpPr>
          <p:cNvPr id="164" name="Shape 164"/>
          <p:cNvSpPr txBox="1"/>
          <p:nvPr>
            <p:ph type="title"/>
          </p:nvPr>
        </p:nvSpPr>
        <p:spPr>
          <a:xfrm>
            <a:off y="228600" x="301625"/>
            <a:ext cy="1325562" cx="8510586"/>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strike="noStrike" u="none" b="0" cap="none" baseline="0" sz="4400" lang="en-US" i="0">
                <a:solidFill>
                  <a:schemeClr val="dk2"/>
                </a:solidFill>
                <a:latin typeface="Arial"/>
                <a:ea typeface="Arial"/>
                <a:cs typeface="Arial"/>
                <a:sym typeface="Arial"/>
              </a:rPr>
              <a:t>“The Drummer Boy of Shiloh”</a:t>
            </a:r>
          </a:p>
        </p:txBody>
      </p:sp>
      <p:sp>
        <p:nvSpPr>
          <p:cNvPr id="165" name="Shape 165"/>
          <p:cNvSpPr txBox="1"/>
          <p:nvPr>
            <p:ph idx="1" type="body"/>
          </p:nvPr>
        </p:nvSpPr>
        <p:spPr>
          <a:xfrm>
            <a:off y="1676400" x="301625"/>
            <a:ext cy="4422774" cx="8540750"/>
          </a:xfrm>
          <a:prstGeom prst="rect">
            <a:avLst/>
          </a:prstGeom>
          <a:noFill/>
          <a:ln>
            <a:noFill/>
          </a:ln>
        </p:spPr>
        <p:txBody>
          <a:bodyPr bIns="45700" rIns="91425" lIns="91425" tIns="45700" anchor="t" anchorCtr="0">
            <a:noAutofit/>
          </a:bodyPr>
          <a:lstStyle/>
          <a:p>
            <a:pPr algn="l" rtl="0" lvl="0" marR="0" indent="-342900" marL="342900">
              <a:lnSpc>
                <a:spcPct val="80000"/>
              </a:lnSpc>
              <a:spcBef>
                <a:spcPts val="0"/>
              </a:spcBef>
              <a:spcAft>
                <a:spcPts val="0"/>
              </a:spcAft>
              <a:buClr>
                <a:schemeClr val="hlink"/>
              </a:buClr>
              <a:buSzPct val="100000"/>
              <a:buFont typeface="Noto Symbol"/>
              <a:buChar char="▪"/>
            </a:pPr>
            <a:r>
              <a:rPr strike="noStrike" u="none" b="0" cap="none" baseline="0" sz="2000" lang="en-US" i="0">
                <a:solidFill>
                  <a:schemeClr val="dk1"/>
                </a:solidFill>
                <a:latin typeface="Arial"/>
                <a:ea typeface="Arial"/>
                <a:cs typeface="Arial"/>
                <a:sym typeface="Arial"/>
              </a:rPr>
              <a:t>A young drummer boy is nervous and tearful the night before the Battle of Shiloh.</a:t>
            </a:r>
          </a:p>
          <a:p>
            <a:pPr algn="l" rtl="0" lvl="0" marR="0" indent="-342900" marL="342900">
              <a:lnSpc>
                <a:spcPct val="80000"/>
              </a:lnSpc>
              <a:spcBef>
                <a:spcPts val="400"/>
              </a:spcBef>
              <a:spcAft>
                <a:spcPts val="0"/>
              </a:spcAft>
              <a:buClr>
                <a:schemeClr val="hlink"/>
              </a:buClr>
              <a:buSzPct val="100000"/>
              <a:buFont typeface="Noto Symbol"/>
              <a:buChar char="▪"/>
            </a:pPr>
            <a:r>
              <a:rPr strike="noStrike" u="none" b="0" cap="none" baseline="0" sz="2000" lang="en-US" i="0">
                <a:solidFill>
                  <a:schemeClr val="dk1"/>
                </a:solidFill>
                <a:latin typeface="Arial"/>
                <a:ea typeface="Arial"/>
                <a:cs typeface="Arial"/>
                <a:sym typeface="Arial"/>
              </a:rPr>
              <a:t>Joby is only fourteen, and he has run away form home to enlist in the army as a drummer boy. </a:t>
            </a:r>
          </a:p>
          <a:p>
            <a:pPr algn="l" rtl="0" lvl="0" marR="0" indent="-342900" marL="342900">
              <a:lnSpc>
                <a:spcPct val="80000"/>
              </a:lnSpc>
              <a:spcBef>
                <a:spcPts val="400"/>
              </a:spcBef>
              <a:spcAft>
                <a:spcPts val="0"/>
              </a:spcAft>
              <a:buClr>
                <a:schemeClr val="hlink"/>
              </a:buClr>
              <a:buSzPct val="100000"/>
              <a:buFont typeface="Noto Symbol"/>
              <a:buChar char="▪"/>
            </a:pPr>
            <a:r>
              <a:rPr strike="noStrike" u="none" b="0" cap="none" baseline="0" sz="2000" lang="en-US" i="0">
                <a:solidFill>
                  <a:schemeClr val="dk1"/>
                </a:solidFill>
                <a:latin typeface="Arial"/>
                <a:ea typeface="Arial"/>
                <a:cs typeface="Arial"/>
                <a:sym typeface="Arial"/>
              </a:rPr>
              <a:t>Joby is scared because unlike the other soldiers, he has no weapon with which to defend himself.</a:t>
            </a:r>
          </a:p>
          <a:p>
            <a:pPr algn="l" rtl="0" lvl="0" marR="0" indent="-342900" marL="342900">
              <a:lnSpc>
                <a:spcPct val="80000"/>
              </a:lnSpc>
              <a:spcBef>
                <a:spcPts val="400"/>
              </a:spcBef>
              <a:spcAft>
                <a:spcPts val="0"/>
              </a:spcAft>
              <a:buClr>
                <a:schemeClr val="hlink"/>
              </a:buClr>
              <a:buSzPct val="100000"/>
              <a:buFont typeface="Noto Symbol"/>
              <a:buChar char="▪"/>
            </a:pPr>
            <a:r>
              <a:rPr strike="noStrike" u="none" b="0" cap="none" baseline="0" sz="2000" lang="en-US" i="0">
                <a:solidFill>
                  <a:schemeClr val="dk1"/>
                </a:solidFill>
                <a:latin typeface="Arial"/>
                <a:ea typeface="Arial"/>
                <a:cs typeface="Arial"/>
                <a:sym typeface="Arial"/>
              </a:rPr>
              <a:t>The general stops to talk to Joby and encourage him by telling him how important his job as a drummer is.</a:t>
            </a:r>
          </a:p>
          <a:p>
            <a:pPr algn="l" rtl="0" lvl="0" marR="0" indent="-342900" marL="342900">
              <a:lnSpc>
                <a:spcPct val="80000"/>
              </a:lnSpc>
              <a:spcBef>
                <a:spcPts val="400"/>
              </a:spcBef>
              <a:spcAft>
                <a:spcPts val="0"/>
              </a:spcAft>
              <a:buClr>
                <a:schemeClr val="hlink"/>
              </a:buClr>
              <a:buSzPct val="100000"/>
              <a:buFont typeface="Noto Symbol"/>
              <a:buChar char="▪"/>
            </a:pPr>
            <a:r>
              <a:rPr strike="noStrike" u="none" b="0" cap="none" baseline="0" sz="2000" lang="en-US" i="0">
                <a:solidFill>
                  <a:schemeClr val="dk1"/>
                </a:solidFill>
                <a:latin typeface="Arial"/>
                <a:ea typeface="Arial"/>
                <a:cs typeface="Arial"/>
                <a:sym typeface="Arial"/>
              </a:rPr>
              <a:t>Joby can influence the men by beating a brisk, steady rhythm.</a:t>
            </a:r>
          </a:p>
          <a:p>
            <a:pPr algn="l" rtl="0" lvl="0" marR="0" indent="-342900" marL="342900">
              <a:lnSpc>
                <a:spcPct val="80000"/>
              </a:lnSpc>
              <a:spcBef>
                <a:spcPts val="400"/>
              </a:spcBef>
              <a:spcAft>
                <a:spcPts val="0"/>
              </a:spcAft>
              <a:buClr>
                <a:schemeClr val="hlink"/>
              </a:buClr>
              <a:buSzPct val="100000"/>
              <a:buFont typeface="Noto Symbol"/>
              <a:buChar char="▪"/>
            </a:pPr>
            <a:r>
              <a:rPr strike="noStrike" u="none" b="0" cap="none" baseline="0" sz="2000" lang="en-US" i="0">
                <a:solidFill>
                  <a:schemeClr val="dk1"/>
                </a:solidFill>
                <a:latin typeface="Arial"/>
                <a:ea typeface="Arial"/>
                <a:cs typeface="Arial"/>
                <a:sym typeface="Arial"/>
              </a:rPr>
              <a:t>The general tells Joby that he is the heartbeat of the army. Why is this an appropriate metaphor?</a:t>
            </a:r>
          </a:p>
          <a:p>
            <a:pPr algn="l" rtl="0" lvl="0" marR="0" indent="-342900" marL="342900">
              <a:lnSpc>
                <a:spcPct val="80000"/>
              </a:lnSpc>
              <a:spcBef>
                <a:spcPts val="400"/>
              </a:spcBef>
              <a:spcAft>
                <a:spcPts val="0"/>
              </a:spcAft>
              <a:buClr>
                <a:schemeClr val="hlink"/>
              </a:buClr>
              <a:buSzPct val="100000"/>
              <a:buFont typeface="Noto Symbol"/>
              <a:buChar char="▪"/>
            </a:pPr>
            <a:r>
              <a:rPr strike="noStrike" u="none" b="0" cap="none" baseline="0" sz="2000" lang="en-US" i="0">
                <a:solidFill>
                  <a:schemeClr val="dk1"/>
                </a:solidFill>
                <a:latin typeface="Arial"/>
                <a:ea typeface="Arial"/>
                <a:cs typeface="Arial"/>
                <a:sym typeface="Arial"/>
              </a:rPr>
              <a:t>We only know Joby’s first name. We don’t know his last name, the general’s name, or even which side they’re fighting for. Why did the author make this choice?</a:t>
            </a:r>
          </a:p>
          <a:p>
            <a:pPr algn="l" rtl="0" lvl="0" marR="0" indent="-215900" marL="342900">
              <a:lnSpc>
                <a:spcPct val="80000"/>
              </a:lnSpc>
              <a:spcBef>
                <a:spcPts val="400"/>
              </a:spcBef>
              <a:spcAft>
                <a:spcPts val="0"/>
              </a:spcAft>
              <a:buClr>
                <a:schemeClr val="hlink"/>
              </a:buClr>
              <a:buFont typeface="Noto Symbol"/>
              <a:buNone/>
            </a:pPr>
            <a:r>
              <a:t/>
            </a:r>
            <a:endParaRPr strike="noStrike" u="none" b="0" cap="none" baseline="0" sz="2000" i="0">
              <a:solidFill>
                <a:schemeClr val="dk1"/>
              </a:solidFill>
              <a:latin typeface="Arial"/>
              <a:ea typeface="Arial"/>
              <a:cs typeface="Arial"/>
              <a:sym typeface="Arial"/>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9" name="Shape 169"/>
        <p:cNvGrpSpPr/>
        <p:nvPr/>
      </p:nvGrpSpPr>
      <p:grpSpPr>
        <a:xfrm>
          <a:off y="0" x="0"/>
          <a:ext cy="0" cx="0"/>
          <a:chOff y="0" x="0"/>
          <a:chExt cy="0" cx="0"/>
        </a:xfrm>
      </p:grpSpPr>
      <p:sp>
        <p:nvSpPr>
          <p:cNvPr id="170" name="Shape 170"/>
          <p:cNvSpPr txBox="1"/>
          <p:nvPr>
            <p:ph type="title"/>
          </p:nvPr>
        </p:nvSpPr>
        <p:spPr>
          <a:xfrm>
            <a:off y="228600" x="301625"/>
            <a:ext cy="1325562" cx="8510586"/>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rgbClr val="000000"/>
              </a:buClr>
              <a:buSzPct val="25000"/>
              <a:buFont typeface="Arial"/>
              <a:buNone/>
            </a:pPr>
            <a:r>
              <a:rPr strike="noStrike" u="none" b="0" cap="none" baseline="0" sz="4400" lang="en-US" i="0">
                <a:solidFill>
                  <a:srgbClr val="000000"/>
                </a:solidFill>
                <a:latin typeface="Arial"/>
                <a:ea typeface="Arial"/>
                <a:cs typeface="Arial"/>
                <a:sym typeface="Arial"/>
              </a:rPr>
              <a:t>"Flowers for Algernon"</a:t>
            </a:r>
          </a:p>
        </p:txBody>
      </p:sp>
      <p:sp>
        <p:nvSpPr>
          <p:cNvPr id="171" name="Shape 171"/>
          <p:cNvSpPr txBox="1"/>
          <p:nvPr>
            <p:ph idx="1" type="body"/>
          </p:nvPr>
        </p:nvSpPr>
        <p:spPr>
          <a:xfrm>
            <a:off y="1380975" x="288252"/>
            <a:ext cy="5445456" cx="8540501"/>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hlink"/>
              </a:buClr>
              <a:buSzPct val="100000"/>
              <a:buFont typeface="Noto Symbol"/>
              <a:buChar char="▪"/>
            </a:pPr>
            <a:r>
              <a:rPr strike="noStrike" u="none" b="0" cap="none" baseline="0" sz="1800" lang="en-US" i="0">
                <a:solidFill>
                  <a:srgbClr val="000000"/>
                </a:solidFill>
                <a:latin typeface="Arial"/>
                <a:ea typeface="Arial"/>
                <a:cs typeface="Arial"/>
                <a:sym typeface="Arial"/>
              </a:rPr>
              <a:t>Charlie is oblivious of his condition and doesn't realize that his so called friends are mocking him</a:t>
            </a:r>
          </a:p>
          <a:p>
            <a:pPr algn="l" rtl="0" lvl="0" marR="0" indent="-342900" marL="342900">
              <a:lnSpc>
                <a:spcPct val="100000"/>
              </a:lnSpc>
              <a:spcBef>
                <a:spcPts val="360"/>
              </a:spcBef>
              <a:spcAft>
                <a:spcPts val="0"/>
              </a:spcAft>
              <a:buClr>
                <a:schemeClr val="hlink"/>
              </a:buClr>
              <a:buSzPct val="100000"/>
              <a:buFont typeface="Noto Symbol"/>
              <a:buChar char="▪"/>
            </a:pPr>
            <a:r>
              <a:rPr strike="noStrike" u="none" b="0" cap="none" baseline="0" sz="1800" lang="en-US" i="0">
                <a:solidFill>
                  <a:srgbClr val="000000"/>
                </a:solidFill>
                <a:latin typeface="Arial"/>
                <a:ea typeface="Arial"/>
                <a:cs typeface="Arial"/>
                <a:sym typeface="Arial"/>
              </a:rPr>
              <a:t>Charlie undergoes an operation that gradually increases his intelligence and social awareness</a:t>
            </a:r>
          </a:p>
          <a:p>
            <a:pPr algn="l" rtl="0" lvl="0" marR="0" indent="-342900" marL="342900">
              <a:lnSpc>
                <a:spcPct val="100000"/>
              </a:lnSpc>
              <a:spcBef>
                <a:spcPts val="360"/>
              </a:spcBef>
              <a:spcAft>
                <a:spcPts val="0"/>
              </a:spcAft>
              <a:buClr>
                <a:schemeClr val="hlink"/>
              </a:buClr>
              <a:buSzPct val="100000"/>
              <a:buFont typeface="Noto Symbol"/>
              <a:buChar char="▪"/>
            </a:pPr>
            <a:r>
              <a:rPr strike="noStrike" u="none" b="0" cap="none" baseline="0" sz="1800" lang="en-US" i="0">
                <a:solidFill>
                  <a:srgbClr val="000000"/>
                </a:solidFill>
                <a:latin typeface="Arial"/>
                <a:ea typeface="Arial"/>
                <a:cs typeface="Arial"/>
                <a:sym typeface="Arial"/>
              </a:rPr>
              <a:t>He soon discovers that those that he used to consider his friends are mocking him and he is embarrassed, mortified, angry. </a:t>
            </a:r>
          </a:p>
          <a:p>
            <a:pPr algn="l" rtl="0" lvl="0" marR="0" indent="-342900" marL="342900">
              <a:lnSpc>
                <a:spcPct val="100000"/>
              </a:lnSpc>
              <a:spcBef>
                <a:spcPts val="360"/>
              </a:spcBef>
              <a:spcAft>
                <a:spcPts val="0"/>
              </a:spcAft>
              <a:buClr>
                <a:schemeClr val="hlink"/>
              </a:buClr>
              <a:buSzPct val="100000"/>
              <a:buFont typeface="Noto Symbol"/>
              <a:buChar char="▪"/>
            </a:pPr>
            <a:r>
              <a:rPr strike="noStrike" u="none" b="0" cap="none" baseline="0" sz="1800" lang="en-US" i="0">
                <a:solidFill>
                  <a:srgbClr val="000000"/>
                </a:solidFill>
                <a:latin typeface="Arial"/>
                <a:ea typeface="Arial"/>
                <a:cs typeface="Arial"/>
                <a:sym typeface="Arial"/>
              </a:rPr>
              <a:t>Soon Charlie outgrows his friends and focuses more on his intellectual advancement.</a:t>
            </a:r>
          </a:p>
          <a:p>
            <a:pPr algn="l" rtl="0" lvl="0" marR="0" indent="-342900" marL="342900">
              <a:lnSpc>
                <a:spcPct val="100000"/>
              </a:lnSpc>
              <a:spcBef>
                <a:spcPts val="480"/>
              </a:spcBef>
              <a:spcAft>
                <a:spcPts val="0"/>
              </a:spcAft>
              <a:buClr>
                <a:schemeClr val="hlink"/>
              </a:buClr>
              <a:buSzPct val="133333"/>
              <a:buFont typeface="Noto Symbol"/>
              <a:buChar char="▪"/>
            </a:pPr>
            <a:r>
              <a:rPr strike="noStrike" u="none" b="0" cap="none" baseline="0" sz="1800" lang="en-US" i="0">
                <a:solidFill>
                  <a:srgbClr val="000000"/>
                </a:solidFill>
                <a:latin typeface="Arial"/>
                <a:ea typeface="Arial"/>
                <a:cs typeface="Arial"/>
                <a:sym typeface="Arial"/>
              </a:rPr>
              <a:t>Unfortunately the effects of the operation start to regress on the test subject, Algernon, and soon Charlie will suffer the same fate</a:t>
            </a:r>
            <a:r>
              <a:rPr strike="noStrike" u="none" b="0" cap="none" baseline="0" sz="2400" lang="en-US" i="0">
                <a:solidFill>
                  <a:srgbClr val="000000"/>
                </a:solidFill>
                <a:latin typeface="Arial"/>
                <a:ea typeface="Arial"/>
                <a:cs typeface="Arial"/>
                <a:sym typeface="Arial"/>
              </a:rPr>
              <a:t>. </a:t>
            </a:r>
          </a:p>
          <a:p>
            <a:pPr algn="l" rtl="0" lvl="0" marR="0" indent="-342900" marL="342900">
              <a:lnSpc>
                <a:spcPct val="100000"/>
              </a:lnSpc>
              <a:spcBef>
                <a:spcPts val="360"/>
              </a:spcBef>
              <a:spcAft>
                <a:spcPts val="0"/>
              </a:spcAft>
              <a:buClr>
                <a:schemeClr val="hlink"/>
              </a:buClr>
              <a:buSzPct val="100000"/>
              <a:buFont typeface="Noto Symbol"/>
              <a:buChar char="▪"/>
            </a:pPr>
            <a:r>
              <a:rPr strike="noStrike" u="none" b="0" cap="none" baseline="0" sz="1800" lang="en-US" i="0">
                <a:solidFill>
                  <a:srgbClr val="000000"/>
                </a:solidFill>
                <a:latin typeface="Arial"/>
                <a:ea typeface="Arial"/>
                <a:cs typeface="Arial"/>
                <a:sym typeface="Arial"/>
              </a:rPr>
              <a:t> In order to savor the moment Charlie throws himself into his studies and tries to discover when he will return to his normal state.</a:t>
            </a:r>
          </a:p>
          <a:p>
            <a:pPr algn="l" rtl="0" lvl="0" marR="0" indent="-342900" marL="342900">
              <a:lnSpc>
                <a:spcPct val="100000"/>
              </a:lnSpc>
              <a:spcBef>
                <a:spcPts val="360"/>
              </a:spcBef>
              <a:spcAft>
                <a:spcPts val="0"/>
              </a:spcAft>
              <a:buClr>
                <a:schemeClr val="hlink"/>
              </a:buClr>
              <a:buSzPct val="100000"/>
              <a:buFont typeface="Noto Symbol"/>
              <a:buChar char="▪"/>
            </a:pPr>
            <a:r>
              <a:rPr strike="noStrike" u="none" b="0" cap="none" baseline="0" sz="1800" lang="en-US" i="0">
                <a:solidFill>
                  <a:srgbClr val="000000"/>
                </a:solidFill>
                <a:latin typeface="Arial"/>
                <a:ea typeface="Arial"/>
                <a:cs typeface="Arial"/>
                <a:sym typeface="Arial"/>
              </a:rPr>
              <a:t>When Charlie regresses fully he resumes life as if the operation had never happened.</a:t>
            </a:r>
          </a:p>
          <a:p>
            <a:pPr algn="l" rtl="0" lvl="0" marR="0" indent="-342900" marL="342900">
              <a:lnSpc>
                <a:spcPct val="100000"/>
              </a:lnSpc>
              <a:spcBef>
                <a:spcPts val="360"/>
              </a:spcBef>
              <a:spcAft>
                <a:spcPts val="0"/>
              </a:spcAft>
              <a:buClr>
                <a:schemeClr val="hlink"/>
              </a:buClr>
              <a:buFont typeface="Noto Symbol"/>
              <a:buChar char="▪"/>
            </a:pPr>
            <a:r>
              <a:t/>
            </a:r>
            <a:endParaRPr strike="noStrike" u="none" b="0" cap="none" baseline="0" sz="1800" i="0">
              <a:solidFill>
                <a:srgbClr val="000000"/>
              </a:solidFill>
              <a:latin typeface="Arial"/>
              <a:ea typeface="Arial"/>
              <a:cs typeface="Arial"/>
              <a:sym typeface="Arial"/>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5" name="Shape 175"/>
        <p:cNvGrpSpPr/>
        <p:nvPr/>
      </p:nvGrpSpPr>
      <p:grpSpPr>
        <a:xfrm>
          <a:off y="0" x="0"/>
          <a:ext cy="0" cx="0"/>
          <a:chOff y="0" x="0"/>
          <a:chExt cy="0" cx="0"/>
        </a:xfrm>
      </p:grpSpPr>
      <p:sp>
        <p:nvSpPr>
          <p:cNvPr id="176" name="Shape 176"/>
          <p:cNvSpPr txBox="1"/>
          <p:nvPr>
            <p:ph type="title"/>
          </p:nvPr>
        </p:nvSpPr>
        <p:spPr>
          <a:xfrm>
            <a:off y="228600" x="301625"/>
            <a:ext cy="1325562" cx="8510586"/>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rgbClr val="000000"/>
              </a:buClr>
              <a:buSzPct val="25000"/>
              <a:buFont typeface="Arial"/>
              <a:buNone/>
            </a:pPr>
            <a:r>
              <a:rPr strike="noStrike" u="none" b="0" cap="none" baseline="0" sz="4400" lang="en-US" i="0">
                <a:solidFill>
                  <a:srgbClr val="000000"/>
                </a:solidFill>
                <a:latin typeface="Arial"/>
                <a:ea typeface="Arial"/>
                <a:cs typeface="Arial"/>
                <a:sym typeface="Arial"/>
              </a:rPr>
              <a:t>"The Medicine Bag"</a:t>
            </a:r>
          </a:p>
        </p:txBody>
      </p:sp>
      <p:sp>
        <p:nvSpPr>
          <p:cNvPr id="177" name="Shape 177"/>
          <p:cNvSpPr txBox="1"/>
          <p:nvPr>
            <p:ph idx="1" type="body"/>
          </p:nvPr>
        </p:nvSpPr>
        <p:spPr>
          <a:xfrm>
            <a:off y="1676400" x="301625"/>
            <a:ext cy="4422774" cx="8540750"/>
          </a:xfrm>
          <a:prstGeom prst="rect">
            <a:avLst/>
          </a:prstGeom>
          <a:noFill/>
          <a:ln>
            <a:noFill/>
          </a:ln>
        </p:spPr>
        <p:txBody>
          <a:bodyPr bIns="45700" rIns="91425" lIns="91425" tIns="45700" anchor="t" anchorCtr="0">
            <a:noAutofit/>
          </a:bodyPr>
          <a:lstStyle/>
          <a:p>
            <a:pPr algn="l" rtl="0" lvl="0" marR="0" indent="-139700" marL="342900">
              <a:lnSpc>
                <a:spcPct val="100000"/>
              </a:lnSpc>
              <a:spcBef>
                <a:spcPts val="0"/>
              </a:spcBef>
              <a:spcAft>
                <a:spcPts val="0"/>
              </a:spcAft>
              <a:buClr>
                <a:schemeClr val="hlink"/>
              </a:buClr>
              <a:buFont typeface="Noto Symbol"/>
              <a:buNone/>
            </a:pPr>
            <a:r>
              <a:t/>
            </a:r>
            <a:endParaRPr strike="noStrike" u="none" b="0" cap="none" baseline="0" sz="3200" i="0">
              <a:solidFill>
                <a:srgbClr val="000000"/>
              </a:solidFill>
              <a:latin typeface="Arial"/>
              <a:ea typeface="Arial"/>
              <a:cs typeface="Arial"/>
              <a:sym typeface="Arial"/>
            </a:endParaRP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1" name="Shape 181"/>
        <p:cNvGrpSpPr/>
        <p:nvPr/>
      </p:nvGrpSpPr>
      <p:grpSpPr>
        <a:xfrm>
          <a:off y="0" x="0"/>
          <a:ext cy="0" cx="0"/>
          <a:chOff y="0" x="0"/>
          <a:chExt cy="0" cx="0"/>
        </a:xfrm>
      </p:grpSpPr>
      <p:sp>
        <p:nvSpPr>
          <p:cNvPr id="182" name="Shape 182"/>
          <p:cNvSpPr txBox="1"/>
          <p:nvPr>
            <p:ph type="title"/>
          </p:nvPr>
        </p:nvSpPr>
        <p:spPr>
          <a:xfrm>
            <a:off y="228600" x="301625"/>
            <a:ext cy="1325562" cx="8510586"/>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rgbClr val="000000"/>
              </a:buClr>
              <a:buSzPct val="25000"/>
              <a:buFont typeface="Arial"/>
              <a:buNone/>
            </a:pPr>
            <a:r>
              <a:rPr strike="noStrike" u="none" b="0" cap="none" baseline="0" sz="4400" lang="en-US" i="0">
                <a:solidFill>
                  <a:srgbClr val="000000"/>
                </a:solidFill>
                <a:latin typeface="Arial"/>
                <a:ea typeface="Arial"/>
                <a:cs typeface="Arial"/>
                <a:sym typeface="Arial"/>
              </a:rPr>
              <a:t>"The Dinner Party"</a:t>
            </a:r>
          </a:p>
        </p:txBody>
      </p:sp>
      <p:sp>
        <p:nvSpPr>
          <p:cNvPr id="183" name="Shape 183"/>
          <p:cNvSpPr txBox="1"/>
          <p:nvPr>
            <p:ph idx="1" type="body"/>
          </p:nvPr>
        </p:nvSpPr>
        <p:spPr>
          <a:xfrm>
            <a:off y="1676400" x="301625"/>
            <a:ext cy="4422774" cx="8540750"/>
          </a:xfrm>
          <a:prstGeom prst="rect">
            <a:avLst/>
          </a:prstGeom>
          <a:noFill/>
          <a:ln>
            <a:noFill/>
          </a:ln>
        </p:spPr>
        <p:txBody>
          <a:bodyPr bIns="45700" rIns="91425" lIns="91425" tIns="45700" anchor="t" anchorCtr="0">
            <a:noAutofit/>
          </a:bodyPr>
          <a:lstStyle/>
          <a:p>
            <a:pPr algn="l" rtl="0" lvl="0" marR="0" indent="-139700" marL="342900">
              <a:lnSpc>
                <a:spcPct val="100000"/>
              </a:lnSpc>
              <a:spcBef>
                <a:spcPts val="0"/>
              </a:spcBef>
              <a:spcAft>
                <a:spcPts val="0"/>
              </a:spcAft>
              <a:buClr>
                <a:schemeClr val="hlink"/>
              </a:buClr>
              <a:buFont typeface="Noto Symbol"/>
              <a:buNone/>
            </a:pPr>
            <a:r>
              <a:t/>
            </a:r>
            <a:endParaRPr strike="noStrike" u="none" b="0" cap="none" baseline="0" sz="3200" i="0">
              <a:solidFill>
                <a:srgbClr val="000000"/>
              </a:solidFill>
              <a:latin typeface="Arial"/>
              <a:ea typeface="Arial"/>
              <a:cs typeface="Arial"/>
              <a:sym typeface="Arial"/>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7" name="Shape 187"/>
        <p:cNvGrpSpPr/>
        <p:nvPr/>
      </p:nvGrpSpPr>
      <p:grpSpPr>
        <a:xfrm>
          <a:off y="0" x="0"/>
          <a:ext cy="0" cx="0"/>
          <a:chOff y="0" x="0"/>
          <a:chExt cy="0" cx="0"/>
        </a:xfrm>
      </p:grpSpPr>
      <p:sp>
        <p:nvSpPr>
          <p:cNvPr id="188" name="Shape 188"/>
          <p:cNvSpPr txBox="1"/>
          <p:nvPr>
            <p:ph type="title"/>
          </p:nvPr>
        </p:nvSpPr>
        <p:spPr>
          <a:xfrm>
            <a:off y="228600" x="301625"/>
            <a:ext cy="1325562" cx="8510586"/>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rgbClr val="000000"/>
              </a:buClr>
              <a:buSzPct val="25000"/>
              <a:buFont typeface="Arial"/>
              <a:buNone/>
            </a:pPr>
            <a:r>
              <a:rPr strike="noStrike" u="none" b="0" cap="none" baseline="0" sz="4400" lang="en-US" i="0">
                <a:solidFill>
                  <a:srgbClr val="000000"/>
                </a:solidFill>
                <a:latin typeface="Arial"/>
                <a:ea typeface="Arial"/>
                <a:cs typeface="Arial"/>
                <a:sym typeface="Arial"/>
              </a:rPr>
              <a:t>"After 20 Years"</a:t>
            </a:r>
          </a:p>
        </p:txBody>
      </p:sp>
      <p:sp>
        <p:nvSpPr>
          <p:cNvPr id="189" name="Shape 189"/>
          <p:cNvSpPr txBox="1"/>
          <p:nvPr>
            <p:ph idx="1" type="body"/>
          </p:nvPr>
        </p:nvSpPr>
        <p:spPr>
          <a:xfrm>
            <a:off y="1676400" x="301625"/>
            <a:ext cy="4422774" cx="8540750"/>
          </a:xfrm>
          <a:prstGeom prst="rect">
            <a:avLst/>
          </a:prstGeom>
          <a:noFill/>
          <a:ln>
            <a:noFill/>
          </a:ln>
        </p:spPr>
        <p:txBody>
          <a:bodyPr bIns="45700" rIns="91425" lIns="91425" tIns="45700" anchor="t" anchorCtr="0">
            <a:noAutofit/>
          </a:bodyPr>
          <a:lstStyle/>
          <a:p>
            <a:pPr algn="l" rtl="0" lvl="0" marR="0" indent="-139700" marL="342900">
              <a:lnSpc>
                <a:spcPct val="100000"/>
              </a:lnSpc>
              <a:spcBef>
                <a:spcPts val="0"/>
              </a:spcBef>
              <a:spcAft>
                <a:spcPts val="0"/>
              </a:spcAft>
              <a:buClr>
                <a:schemeClr val="hlink"/>
              </a:buClr>
              <a:buFont typeface="Noto Symbol"/>
              <a:buNone/>
            </a:pPr>
            <a:r>
              <a:t/>
            </a:r>
            <a:endParaRPr strike="noStrike" u="none" b="0" cap="none" baseline="0" sz="3200" i="0">
              <a:solidFill>
                <a:srgbClr val="000000"/>
              </a:solidFill>
              <a:latin typeface="Arial"/>
              <a:ea typeface="Arial"/>
              <a:cs typeface="Arial"/>
              <a:sym typeface="Arial"/>
            </a:endParaRP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3" name="Shape 193"/>
        <p:cNvGrpSpPr/>
        <p:nvPr/>
      </p:nvGrpSpPr>
      <p:grpSpPr>
        <a:xfrm>
          <a:off y="0" x="0"/>
          <a:ext cy="0" cx="0"/>
          <a:chOff y="0" x="0"/>
          <a:chExt cy="0" cx="0"/>
        </a:xfrm>
      </p:grpSpPr>
      <p:sp>
        <p:nvSpPr>
          <p:cNvPr id="194" name="Shape 194"/>
          <p:cNvSpPr txBox="1"/>
          <p:nvPr>
            <p:ph type="title"/>
          </p:nvPr>
        </p:nvSpPr>
        <p:spPr>
          <a:xfrm>
            <a:off y="228600" x="301625"/>
            <a:ext cy="1325562" cx="8510586"/>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rgbClr val="000000"/>
              </a:buClr>
              <a:buSzPct val="25000"/>
              <a:buFont typeface="Arial"/>
              <a:buNone/>
            </a:pPr>
            <a:r>
              <a:rPr strike="noStrike" u="none" b="0" cap="none" baseline="0" sz="4400" lang="en-US" i="0">
                <a:solidFill>
                  <a:srgbClr val="000000"/>
                </a:solidFill>
                <a:latin typeface="Arial"/>
                <a:ea typeface="Arial"/>
                <a:cs typeface="Arial"/>
                <a:sym typeface="Arial"/>
              </a:rPr>
              <a:t>Those Three Wishes</a:t>
            </a:r>
          </a:p>
        </p:txBody>
      </p:sp>
      <p:sp>
        <p:nvSpPr>
          <p:cNvPr id="195" name="Shape 195"/>
          <p:cNvSpPr txBox="1"/>
          <p:nvPr>
            <p:ph idx="1" type="body"/>
          </p:nvPr>
        </p:nvSpPr>
        <p:spPr>
          <a:xfrm>
            <a:off y="1676400" x="301625"/>
            <a:ext cy="4422774" cx="8540750"/>
          </a:xfrm>
          <a:prstGeom prst="rect">
            <a:avLst/>
          </a:prstGeom>
          <a:noFill/>
          <a:ln>
            <a:noFill/>
          </a:ln>
        </p:spPr>
        <p:txBody>
          <a:bodyPr bIns="45700" rIns="91425" lIns="91425" tIns="45700" anchor="t" anchorCtr="0">
            <a:noAutofit/>
          </a:bodyPr>
          <a:lstStyle/>
          <a:p>
            <a:pPr algn="l" rtl="0" lvl="0" marR="0" indent="-139700" marL="342900">
              <a:lnSpc>
                <a:spcPct val="100000"/>
              </a:lnSpc>
              <a:spcBef>
                <a:spcPts val="0"/>
              </a:spcBef>
              <a:spcAft>
                <a:spcPts val="0"/>
              </a:spcAft>
              <a:buClr>
                <a:schemeClr val="hlink"/>
              </a:buClr>
              <a:buFont typeface="Noto Symbol"/>
              <a:buNone/>
            </a:pPr>
            <a:r>
              <a:t/>
            </a:r>
            <a:endParaRPr strike="noStrike" u="none" b="0" cap="none" baseline="0" sz="3200" i="0">
              <a:solidFill>
                <a:srgbClr val="000000"/>
              </a:solidFill>
              <a:latin typeface="Arial"/>
              <a:ea typeface="Arial"/>
              <a:cs typeface="Arial"/>
              <a:sym typeface="Arial"/>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y="0" x="0"/>
          <a:ext cy="0" cx="0"/>
          <a:chOff y="0" x="0"/>
          <a:chExt cy="0" cx="0"/>
        </a:xfrm>
      </p:grpSpPr>
      <p:sp>
        <p:nvSpPr>
          <p:cNvPr id="98" name="Shape 98"/>
          <p:cNvSpPr txBox="1"/>
          <p:nvPr>
            <p:ph type="title"/>
          </p:nvPr>
        </p:nvSpPr>
        <p:spPr>
          <a:xfrm>
            <a:off y="228600" x="301625"/>
            <a:ext cy="1325562" cx="8510586"/>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strike="noStrike" u="none" b="0" cap="none" baseline="0" sz="4400" lang="en-US" i="0">
                <a:solidFill>
                  <a:schemeClr val="dk2"/>
                </a:solidFill>
                <a:latin typeface="Arial"/>
                <a:ea typeface="Arial"/>
                <a:cs typeface="Arial"/>
                <a:sym typeface="Arial"/>
              </a:rPr>
              <a:t>Literary Terms</a:t>
            </a:r>
          </a:p>
        </p:txBody>
      </p:sp>
      <p:sp>
        <p:nvSpPr>
          <p:cNvPr id="99" name="Shape 99"/>
          <p:cNvSpPr txBox="1"/>
          <p:nvPr>
            <p:ph idx="1" type="body"/>
          </p:nvPr>
        </p:nvSpPr>
        <p:spPr>
          <a:xfrm>
            <a:off y="1676400" x="301625"/>
            <a:ext cy="4422774" cx="8540750"/>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spcAft>
                <a:spcPts val="0"/>
              </a:spcAft>
              <a:buClr>
                <a:schemeClr val="hlink"/>
              </a:buClr>
              <a:buSzPct val="100000"/>
              <a:buFont typeface="Noto Symbol"/>
              <a:buChar char="▪"/>
            </a:pPr>
            <a:r>
              <a:rPr strike="noStrike" u="none" b="1" cap="none" baseline="0" sz="3200" lang="en-US" i="0">
                <a:solidFill>
                  <a:schemeClr val="dk1"/>
                </a:solidFill>
                <a:latin typeface="Arial"/>
                <a:ea typeface="Arial"/>
                <a:cs typeface="Arial"/>
                <a:sym typeface="Arial"/>
              </a:rPr>
              <a:t>Conflict</a:t>
            </a:r>
            <a:r>
              <a:rPr strike="noStrike" u="none" b="0" cap="none" baseline="0" sz="3200" lang="en-US" i="0">
                <a:solidFill>
                  <a:schemeClr val="dk1"/>
                </a:solidFill>
                <a:latin typeface="Arial"/>
                <a:ea typeface="Arial"/>
                <a:cs typeface="Arial"/>
                <a:sym typeface="Arial"/>
              </a:rPr>
              <a:t> is a struggle between opposing forces.</a:t>
            </a:r>
          </a:p>
          <a:p>
            <a:pPr algn="l" rtl="0" lvl="0" marR="0" indent="-342900" marL="342900">
              <a:lnSpc>
                <a:spcPct val="90000"/>
              </a:lnSpc>
              <a:spcBef>
                <a:spcPts val="640"/>
              </a:spcBef>
              <a:spcAft>
                <a:spcPts val="0"/>
              </a:spcAft>
              <a:buClr>
                <a:schemeClr val="hlink"/>
              </a:buClr>
              <a:buSzPct val="100000"/>
              <a:buFont typeface="Noto Symbol"/>
              <a:buChar char="▪"/>
            </a:pPr>
            <a:r>
              <a:rPr strike="noStrike" u="none" b="0" cap="none" baseline="0" sz="3200" lang="en-US" i="0">
                <a:solidFill>
                  <a:schemeClr val="dk1"/>
                </a:solidFill>
                <a:latin typeface="Arial"/>
                <a:ea typeface="Arial"/>
                <a:cs typeface="Arial"/>
                <a:sym typeface="Arial"/>
              </a:rPr>
              <a:t>An </a:t>
            </a:r>
            <a:r>
              <a:rPr strike="noStrike" u="none" b="1" cap="none" baseline="0" sz="3200" lang="en-US" i="0">
                <a:solidFill>
                  <a:schemeClr val="dk1"/>
                </a:solidFill>
                <a:latin typeface="Arial"/>
                <a:ea typeface="Arial"/>
                <a:cs typeface="Arial"/>
                <a:sym typeface="Arial"/>
              </a:rPr>
              <a:t>internal conflict</a:t>
            </a:r>
            <a:r>
              <a:rPr strike="noStrike" u="none" b="0" cap="none" baseline="0" sz="3200" lang="en-US" i="0">
                <a:solidFill>
                  <a:schemeClr val="dk1"/>
                </a:solidFill>
                <a:latin typeface="Arial"/>
                <a:ea typeface="Arial"/>
                <a:cs typeface="Arial"/>
                <a:sym typeface="Arial"/>
              </a:rPr>
              <a:t> takes place in the mind of a character.</a:t>
            </a:r>
          </a:p>
          <a:p>
            <a:pPr algn="l" rtl="0" lvl="0" marR="0" indent="-342900" marL="342900">
              <a:lnSpc>
                <a:spcPct val="90000"/>
              </a:lnSpc>
              <a:spcBef>
                <a:spcPts val="640"/>
              </a:spcBef>
              <a:spcAft>
                <a:spcPts val="0"/>
              </a:spcAft>
              <a:buClr>
                <a:schemeClr val="hlink"/>
              </a:buClr>
              <a:buSzPct val="100000"/>
              <a:buFont typeface="Noto Symbol"/>
              <a:buChar char="▪"/>
            </a:pPr>
            <a:r>
              <a:rPr strike="noStrike" u="none" b="0" cap="none" baseline="0" sz="3200" lang="en-US" i="0">
                <a:solidFill>
                  <a:schemeClr val="dk1"/>
                </a:solidFill>
                <a:latin typeface="Arial"/>
                <a:ea typeface="Arial"/>
                <a:cs typeface="Arial"/>
                <a:sym typeface="Arial"/>
              </a:rPr>
              <a:t>An </a:t>
            </a:r>
            <a:r>
              <a:rPr strike="noStrike" u="none" b="1" cap="none" baseline="0" sz="3200" lang="en-US" i="0">
                <a:solidFill>
                  <a:schemeClr val="dk1"/>
                </a:solidFill>
                <a:latin typeface="Arial"/>
                <a:ea typeface="Arial"/>
                <a:cs typeface="Arial"/>
                <a:sym typeface="Arial"/>
              </a:rPr>
              <a:t>external conflict</a:t>
            </a:r>
            <a:r>
              <a:rPr strike="noStrike" u="none" b="0" cap="none" baseline="0" sz="3200" lang="en-US" i="0">
                <a:solidFill>
                  <a:schemeClr val="dk1"/>
                </a:solidFill>
                <a:latin typeface="Arial"/>
                <a:ea typeface="Arial"/>
                <a:cs typeface="Arial"/>
                <a:sym typeface="Arial"/>
              </a:rPr>
              <a:t> is one in which a character struggles with an outside force or another person.</a:t>
            </a:r>
          </a:p>
          <a:p>
            <a:pPr algn="l" rtl="0" lvl="0" marR="0" indent="-342900" marL="342900">
              <a:lnSpc>
                <a:spcPct val="90000"/>
              </a:lnSpc>
              <a:spcBef>
                <a:spcPts val="640"/>
              </a:spcBef>
              <a:spcAft>
                <a:spcPts val="0"/>
              </a:spcAft>
              <a:buClr>
                <a:schemeClr val="hlink"/>
              </a:buClr>
              <a:buSzPct val="100000"/>
              <a:buFont typeface="Noto Symbol"/>
              <a:buChar char="▪"/>
            </a:pPr>
            <a:r>
              <a:rPr strike="noStrike" u="none" b="1" cap="none" baseline="0" sz="3200" lang="en-US" i="0">
                <a:solidFill>
                  <a:schemeClr val="dk1"/>
                </a:solidFill>
                <a:latin typeface="Arial"/>
                <a:ea typeface="Arial"/>
                <a:cs typeface="Arial"/>
                <a:sym typeface="Arial"/>
              </a:rPr>
              <a:t>Plot</a:t>
            </a:r>
            <a:r>
              <a:rPr strike="noStrike" u="none" b="0" cap="none" baseline="0" sz="3200" lang="en-US" i="0">
                <a:solidFill>
                  <a:schemeClr val="dk1"/>
                </a:solidFill>
                <a:latin typeface="Arial"/>
                <a:ea typeface="Arial"/>
                <a:cs typeface="Arial"/>
                <a:sym typeface="Arial"/>
              </a:rPr>
              <a:t> is the sequence of events in a short story.</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y="0" x="0"/>
          <a:ext cy="0" cx="0"/>
          <a:chOff y="0" x="0"/>
          <a:chExt cy="0" cx="0"/>
        </a:xfrm>
      </p:grpSpPr>
      <p:sp>
        <p:nvSpPr>
          <p:cNvPr id="104" name="Shape 104"/>
          <p:cNvSpPr txBox="1"/>
          <p:nvPr>
            <p:ph type="title"/>
          </p:nvPr>
        </p:nvSpPr>
        <p:spPr>
          <a:xfrm>
            <a:off y="228600" x="301625"/>
            <a:ext cy="1325562" cx="8510586"/>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strike="noStrike" u="none" b="0" cap="none" baseline="0" sz="4400" lang="en-US" i="0">
                <a:solidFill>
                  <a:schemeClr val="dk2"/>
                </a:solidFill>
                <a:latin typeface="Arial"/>
                <a:ea typeface="Arial"/>
                <a:cs typeface="Arial"/>
                <a:sym typeface="Arial"/>
              </a:rPr>
              <a:t>Literary Terms</a:t>
            </a:r>
          </a:p>
        </p:txBody>
      </p:sp>
      <p:sp>
        <p:nvSpPr>
          <p:cNvPr id="105" name="Shape 105"/>
          <p:cNvSpPr txBox="1"/>
          <p:nvPr>
            <p:ph idx="1" type="body"/>
          </p:nvPr>
        </p:nvSpPr>
        <p:spPr>
          <a:xfrm>
            <a:off y="1676400" x="301625"/>
            <a:ext cy="4422774" cx="854075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hlink"/>
              </a:buClr>
              <a:buSzPct val="100000"/>
              <a:buFont typeface="Noto Symbol"/>
              <a:buChar char="▪"/>
            </a:pPr>
            <a:r>
              <a:rPr strike="noStrike" u="none" b="0" cap="none" baseline="0" sz="2800" lang="en-US" i="0">
                <a:solidFill>
                  <a:schemeClr val="dk1"/>
                </a:solidFill>
                <a:latin typeface="Arial"/>
                <a:ea typeface="Arial"/>
                <a:cs typeface="Arial"/>
                <a:sym typeface="Arial"/>
              </a:rPr>
              <a:t>Parts of the plot are </a:t>
            </a:r>
            <a:r>
              <a:rPr strike="noStrike" u="none" b="1" cap="none" baseline="0" sz="2800" lang="en-US" i="0">
                <a:solidFill>
                  <a:schemeClr val="dk1"/>
                </a:solidFill>
                <a:latin typeface="Arial"/>
                <a:ea typeface="Arial"/>
                <a:cs typeface="Arial"/>
                <a:sym typeface="Arial"/>
              </a:rPr>
              <a:t>exposition, rising action, climax, falling action,</a:t>
            </a:r>
            <a:r>
              <a:rPr strike="noStrike" u="none" b="0" cap="none" baseline="0" sz="2800" lang="en-US" i="0">
                <a:solidFill>
                  <a:schemeClr val="dk1"/>
                </a:solidFill>
                <a:latin typeface="Arial"/>
                <a:ea typeface="Arial"/>
                <a:cs typeface="Arial"/>
                <a:sym typeface="Arial"/>
              </a:rPr>
              <a:t> and </a:t>
            </a:r>
            <a:r>
              <a:rPr strike="noStrike" u="none" b="1" cap="none" baseline="0" sz="2800" lang="en-US" i="0">
                <a:solidFill>
                  <a:schemeClr val="dk1"/>
                </a:solidFill>
                <a:latin typeface="Arial"/>
                <a:ea typeface="Arial"/>
                <a:cs typeface="Arial"/>
                <a:sym typeface="Arial"/>
              </a:rPr>
              <a:t>resolution</a:t>
            </a:r>
            <a:r>
              <a:rPr strike="noStrike" u="none" b="0" cap="none" baseline="0" sz="2800" lang="en-US" i="0">
                <a:solidFill>
                  <a:schemeClr val="dk1"/>
                </a:solidFill>
                <a:latin typeface="Arial"/>
                <a:ea typeface="Arial"/>
                <a:cs typeface="Arial"/>
                <a:sym typeface="Arial"/>
              </a:rPr>
              <a:t>.</a:t>
            </a:r>
          </a:p>
          <a:p>
            <a:pPr algn="l" rtl="0" lvl="0" marR="0" indent="-342900" marL="342900">
              <a:lnSpc>
                <a:spcPct val="100000"/>
              </a:lnSpc>
              <a:spcBef>
                <a:spcPts val="560"/>
              </a:spcBef>
              <a:spcAft>
                <a:spcPts val="0"/>
              </a:spcAft>
              <a:buClr>
                <a:schemeClr val="hlink"/>
              </a:buClr>
              <a:buSzPct val="100000"/>
              <a:buFont typeface="Noto Symbol"/>
              <a:buChar char="▪"/>
            </a:pPr>
            <a:r>
              <a:rPr strike="noStrike" u="none" b="1" cap="none" baseline="0" sz="2800" lang="en-US" i="0">
                <a:solidFill>
                  <a:schemeClr val="dk1"/>
                </a:solidFill>
                <a:latin typeface="Arial"/>
                <a:ea typeface="Arial"/>
                <a:cs typeface="Arial"/>
                <a:sym typeface="Arial"/>
              </a:rPr>
              <a:t>Setting</a:t>
            </a:r>
            <a:r>
              <a:rPr strike="noStrike" u="none" b="0" cap="none" baseline="0" sz="2800" lang="en-US" i="0">
                <a:solidFill>
                  <a:schemeClr val="dk1"/>
                </a:solidFill>
                <a:latin typeface="Arial"/>
                <a:ea typeface="Arial"/>
                <a:cs typeface="Arial"/>
                <a:sym typeface="Arial"/>
              </a:rPr>
              <a:t> is the time and place of the action of a story.</a:t>
            </a:r>
          </a:p>
          <a:p>
            <a:pPr algn="l" rtl="0" lvl="0" marR="0" indent="-342900" marL="342900">
              <a:lnSpc>
                <a:spcPct val="100000"/>
              </a:lnSpc>
              <a:spcBef>
                <a:spcPts val="560"/>
              </a:spcBef>
              <a:spcAft>
                <a:spcPts val="0"/>
              </a:spcAft>
              <a:buClr>
                <a:schemeClr val="hlink"/>
              </a:buClr>
              <a:buSzPct val="100000"/>
              <a:buFont typeface="Noto Symbol"/>
              <a:buChar char="▪"/>
            </a:pPr>
            <a:r>
              <a:rPr strike="noStrike" u="none" b="1" cap="none" baseline="0" sz="2800" lang="en-US" i="0">
                <a:solidFill>
                  <a:schemeClr val="dk1"/>
                </a:solidFill>
                <a:latin typeface="Arial"/>
                <a:ea typeface="Arial"/>
                <a:cs typeface="Arial"/>
                <a:sym typeface="Arial"/>
              </a:rPr>
              <a:t>Characters</a:t>
            </a:r>
            <a:r>
              <a:rPr strike="noStrike" u="none" b="0" cap="none" baseline="0" sz="2800" lang="en-US" i="0">
                <a:solidFill>
                  <a:schemeClr val="dk1"/>
                </a:solidFill>
                <a:latin typeface="Arial"/>
                <a:ea typeface="Arial"/>
                <a:cs typeface="Arial"/>
                <a:sym typeface="Arial"/>
              </a:rPr>
              <a:t> are the people or animals that take part in the action.</a:t>
            </a:r>
          </a:p>
          <a:p>
            <a:pPr algn="l" rtl="0" lvl="0" marR="0" indent="-342900" marL="342900">
              <a:lnSpc>
                <a:spcPct val="100000"/>
              </a:lnSpc>
              <a:spcBef>
                <a:spcPts val="560"/>
              </a:spcBef>
              <a:spcAft>
                <a:spcPts val="0"/>
              </a:spcAft>
              <a:buClr>
                <a:schemeClr val="hlink"/>
              </a:buClr>
              <a:buSzPct val="100000"/>
              <a:buFont typeface="Noto Symbol"/>
              <a:buChar char="▪"/>
            </a:pPr>
            <a:r>
              <a:rPr strike="noStrike" u="none" b="1" cap="none" baseline="0" sz="2800" lang="en-US" i="0">
                <a:solidFill>
                  <a:schemeClr val="dk1"/>
                </a:solidFill>
                <a:latin typeface="Arial"/>
                <a:ea typeface="Arial"/>
                <a:cs typeface="Arial"/>
                <a:sym typeface="Arial"/>
              </a:rPr>
              <a:t>Character traits</a:t>
            </a:r>
            <a:r>
              <a:rPr strike="noStrike" u="none" b="0" cap="none" baseline="0" sz="2800" lang="en-US" i="0">
                <a:solidFill>
                  <a:schemeClr val="dk1"/>
                </a:solidFill>
                <a:latin typeface="Arial"/>
                <a:ea typeface="Arial"/>
                <a:cs typeface="Arial"/>
                <a:sym typeface="Arial"/>
              </a:rPr>
              <a:t> are the qualities, attitudes, and values a character possesses.</a:t>
            </a:r>
          </a:p>
          <a:p>
            <a:pPr algn="l" rtl="0" lvl="0" marR="0" indent="-342900" marL="342900">
              <a:lnSpc>
                <a:spcPct val="100000"/>
              </a:lnSpc>
              <a:spcBef>
                <a:spcPts val="560"/>
              </a:spcBef>
              <a:spcAft>
                <a:spcPts val="0"/>
              </a:spcAft>
              <a:buClr>
                <a:schemeClr val="hlink"/>
              </a:buClr>
              <a:buSzPct val="100000"/>
              <a:buFont typeface="Noto Symbol"/>
              <a:buChar char="▪"/>
            </a:pPr>
            <a:r>
              <a:rPr strike="noStrike" u="none" b="1" cap="none" baseline="0" sz="2800" lang="en-US" i="0">
                <a:solidFill>
                  <a:schemeClr val="dk1"/>
                </a:solidFill>
                <a:latin typeface="Arial"/>
                <a:ea typeface="Arial"/>
                <a:cs typeface="Arial"/>
                <a:sym typeface="Arial"/>
              </a:rPr>
              <a:t>Motives</a:t>
            </a:r>
            <a:r>
              <a:rPr strike="noStrike" u="none" b="0" cap="none" baseline="0" sz="2800" lang="en-US" i="0">
                <a:solidFill>
                  <a:schemeClr val="dk1"/>
                </a:solidFill>
                <a:latin typeface="Arial"/>
                <a:ea typeface="Arial"/>
                <a:cs typeface="Arial"/>
                <a:sym typeface="Arial"/>
              </a:rPr>
              <a:t> are the reasons for a character’s actions.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 name="Shape 109"/>
        <p:cNvGrpSpPr/>
        <p:nvPr/>
      </p:nvGrpSpPr>
      <p:grpSpPr>
        <a:xfrm>
          <a:off y="0" x="0"/>
          <a:ext cy="0" cx="0"/>
          <a:chOff y="0" x="0"/>
          <a:chExt cy="0" cx="0"/>
        </a:xfrm>
      </p:grpSpPr>
      <p:sp>
        <p:nvSpPr>
          <p:cNvPr id="110" name="Shape 110"/>
          <p:cNvSpPr txBox="1"/>
          <p:nvPr>
            <p:ph type="title"/>
          </p:nvPr>
        </p:nvSpPr>
        <p:spPr>
          <a:xfrm>
            <a:off y="228600" x="301625"/>
            <a:ext cy="1325562" cx="8510586"/>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strike="noStrike" u="none" b="0" cap="none" baseline="0" sz="4400" lang="en-US" i="0">
                <a:solidFill>
                  <a:schemeClr val="dk2"/>
                </a:solidFill>
                <a:latin typeface="Arial"/>
                <a:ea typeface="Arial"/>
                <a:cs typeface="Arial"/>
                <a:sym typeface="Arial"/>
              </a:rPr>
              <a:t>Literary Terms</a:t>
            </a:r>
          </a:p>
        </p:txBody>
      </p:sp>
      <p:sp>
        <p:nvSpPr>
          <p:cNvPr id="111" name="Shape 111"/>
          <p:cNvSpPr txBox="1"/>
          <p:nvPr>
            <p:ph idx="1" type="body"/>
          </p:nvPr>
        </p:nvSpPr>
        <p:spPr>
          <a:xfrm>
            <a:off y="1676400" x="301625"/>
            <a:ext cy="4422774" cx="8540750"/>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spcAft>
                <a:spcPts val="0"/>
              </a:spcAft>
              <a:buClr>
                <a:schemeClr val="hlink"/>
              </a:buClr>
              <a:buSzPct val="100000"/>
              <a:buFont typeface="Noto Symbol"/>
              <a:buChar char="▪"/>
            </a:pPr>
            <a:r>
              <a:rPr strike="noStrike" u="none" b="1" cap="none" baseline="0" sz="3200" lang="en-US" i="0">
                <a:solidFill>
                  <a:schemeClr val="dk1"/>
                </a:solidFill>
                <a:latin typeface="Arial"/>
                <a:ea typeface="Arial"/>
                <a:cs typeface="Arial"/>
                <a:sym typeface="Arial"/>
              </a:rPr>
              <a:t>Theme</a:t>
            </a:r>
            <a:r>
              <a:rPr strike="noStrike" u="none" b="0" cap="none" baseline="0" sz="3200" lang="en-US" i="0">
                <a:solidFill>
                  <a:schemeClr val="dk1"/>
                </a:solidFill>
                <a:latin typeface="Arial"/>
                <a:ea typeface="Arial"/>
                <a:cs typeface="Arial"/>
                <a:sym typeface="Arial"/>
              </a:rPr>
              <a:t> is the central message expressed in a story.</a:t>
            </a:r>
          </a:p>
          <a:p>
            <a:pPr algn="l" rtl="0" lvl="0" marR="0" indent="-342900" marL="342900">
              <a:lnSpc>
                <a:spcPct val="90000"/>
              </a:lnSpc>
              <a:spcBef>
                <a:spcPts val="640"/>
              </a:spcBef>
              <a:spcAft>
                <a:spcPts val="0"/>
              </a:spcAft>
              <a:buClr>
                <a:schemeClr val="hlink"/>
              </a:buClr>
              <a:buSzPct val="100000"/>
              <a:buFont typeface="Noto Symbol"/>
              <a:buChar char="▪"/>
            </a:pPr>
            <a:r>
              <a:rPr strike="noStrike" u="none" b="1" cap="none" baseline="0" sz="3200" lang="en-US" i="0">
                <a:solidFill>
                  <a:schemeClr val="dk1"/>
                </a:solidFill>
                <a:latin typeface="Arial"/>
                <a:ea typeface="Arial"/>
                <a:cs typeface="Arial"/>
                <a:sym typeface="Arial"/>
              </a:rPr>
              <a:t>Point of view</a:t>
            </a:r>
            <a:r>
              <a:rPr strike="noStrike" u="none" b="0" cap="none" baseline="0" sz="3200" lang="en-US" i="0">
                <a:solidFill>
                  <a:schemeClr val="dk1"/>
                </a:solidFill>
                <a:latin typeface="Arial"/>
                <a:ea typeface="Arial"/>
                <a:cs typeface="Arial"/>
                <a:sym typeface="Arial"/>
              </a:rPr>
              <a:t> is the perspective from which a story is told.</a:t>
            </a:r>
          </a:p>
          <a:p>
            <a:pPr algn="l" rtl="0" lvl="0" marR="0" indent="-342900" marL="342900">
              <a:lnSpc>
                <a:spcPct val="90000"/>
              </a:lnSpc>
              <a:spcBef>
                <a:spcPts val="640"/>
              </a:spcBef>
              <a:spcAft>
                <a:spcPts val="0"/>
              </a:spcAft>
              <a:buClr>
                <a:schemeClr val="hlink"/>
              </a:buClr>
              <a:buSzPct val="100000"/>
              <a:buFont typeface="Noto Symbol"/>
              <a:buChar char="▪"/>
            </a:pPr>
            <a:r>
              <a:rPr strike="noStrike" u="none" b="1" cap="none" baseline="0" sz="3200" lang="en-US" i="0">
                <a:solidFill>
                  <a:schemeClr val="dk1"/>
                </a:solidFill>
                <a:latin typeface="Arial"/>
                <a:ea typeface="Arial"/>
                <a:cs typeface="Arial"/>
                <a:sym typeface="Arial"/>
              </a:rPr>
              <a:t>First person, third person limited</a:t>
            </a:r>
            <a:r>
              <a:rPr strike="noStrike" u="none" b="0" cap="none" baseline="0" sz="3200" lang="en-US" i="0">
                <a:solidFill>
                  <a:schemeClr val="dk1"/>
                </a:solidFill>
                <a:latin typeface="Arial"/>
                <a:ea typeface="Arial"/>
                <a:cs typeface="Arial"/>
                <a:sym typeface="Arial"/>
              </a:rPr>
              <a:t>, and </a:t>
            </a:r>
            <a:r>
              <a:rPr strike="noStrike" u="none" b="1" cap="none" baseline="0" sz="3200" lang="en-US" i="0">
                <a:solidFill>
                  <a:schemeClr val="dk1"/>
                </a:solidFill>
                <a:latin typeface="Arial"/>
                <a:ea typeface="Arial"/>
                <a:cs typeface="Arial"/>
                <a:sym typeface="Arial"/>
              </a:rPr>
              <a:t>omniscient</a:t>
            </a:r>
            <a:r>
              <a:rPr strike="noStrike" u="none" b="0" cap="none" baseline="0" sz="3200" lang="en-US" i="0">
                <a:solidFill>
                  <a:schemeClr val="dk1"/>
                </a:solidFill>
                <a:latin typeface="Arial"/>
                <a:ea typeface="Arial"/>
                <a:cs typeface="Arial"/>
                <a:sym typeface="Arial"/>
              </a:rPr>
              <a:t> are the most commonly used points of view.</a:t>
            </a:r>
          </a:p>
          <a:p>
            <a:pPr algn="l" rtl="0" lvl="0" marR="0" indent="-342900" marL="342900">
              <a:lnSpc>
                <a:spcPct val="90000"/>
              </a:lnSpc>
              <a:spcBef>
                <a:spcPts val="640"/>
              </a:spcBef>
              <a:spcAft>
                <a:spcPts val="0"/>
              </a:spcAft>
              <a:buClr>
                <a:schemeClr val="hlink"/>
              </a:buClr>
              <a:buSzPct val="100000"/>
              <a:buFont typeface="Noto Symbol"/>
              <a:buChar char="▪"/>
            </a:pPr>
            <a:r>
              <a:rPr strike="noStrike" u="none" b="1" cap="none" baseline="0" sz="3200" lang="en-US" i="0">
                <a:solidFill>
                  <a:schemeClr val="dk1"/>
                </a:solidFill>
                <a:latin typeface="Arial"/>
                <a:ea typeface="Arial"/>
                <a:cs typeface="Arial"/>
                <a:sym typeface="Arial"/>
              </a:rPr>
              <a:t>Foreshadowing</a:t>
            </a:r>
            <a:r>
              <a:rPr strike="noStrike" u="none" b="0" cap="none" baseline="0" sz="3200" lang="en-US" i="0">
                <a:solidFill>
                  <a:schemeClr val="dk1"/>
                </a:solidFill>
                <a:latin typeface="Arial"/>
                <a:ea typeface="Arial"/>
                <a:cs typeface="Arial"/>
                <a:sym typeface="Arial"/>
              </a:rPr>
              <a:t> is the use of clues in a story to hint at events to come.</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5" name="Shape 115"/>
        <p:cNvGrpSpPr/>
        <p:nvPr/>
      </p:nvGrpSpPr>
      <p:grpSpPr>
        <a:xfrm>
          <a:off y="0" x="0"/>
          <a:ext cy="0" cx="0"/>
          <a:chOff y="0" x="0"/>
          <a:chExt cy="0" cx="0"/>
        </a:xfrm>
      </p:grpSpPr>
      <p:sp>
        <p:nvSpPr>
          <p:cNvPr id="116" name="Shape 116"/>
          <p:cNvSpPr txBox="1"/>
          <p:nvPr>
            <p:ph type="title"/>
          </p:nvPr>
        </p:nvSpPr>
        <p:spPr>
          <a:xfrm>
            <a:off y="228600" x="301625"/>
            <a:ext cy="1325562" cx="8510586"/>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strike="noStrike" u="none" b="0" cap="none" baseline="0" sz="4400" lang="en-US" i="0">
                <a:solidFill>
                  <a:schemeClr val="dk2"/>
                </a:solidFill>
                <a:latin typeface="Arial"/>
                <a:ea typeface="Arial"/>
                <a:cs typeface="Arial"/>
                <a:sym typeface="Arial"/>
              </a:rPr>
              <a:t>Literary Terms</a:t>
            </a:r>
          </a:p>
        </p:txBody>
      </p:sp>
      <p:sp>
        <p:nvSpPr>
          <p:cNvPr id="117" name="Shape 117"/>
          <p:cNvSpPr txBox="1"/>
          <p:nvPr>
            <p:ph idx="1" type="body"/>
          </p:nvPr>
        </p:nvSpPr>
        <p:spPr>
          <a:xfrm>
            <a:off y="1676400" x="301625"/>
            <a:ext cy="4422774" cx="8540750"/>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spcAft>
                <a:spcPts val="0"/>
              </a:spcAft>
              <a:buClr>
                <a:schemeClr val="hlink"/>
              </a:buClr>
              <a:buSzPct val="100000"/>
              <a:buFont typeface="Noto Symbol"/>
              <a:buChar char="▪"/>
            </a:pPr>
            <a:r>
              <a:rPr strike="noStrike" u="none" b="1" cap="none" baseline="0" sz="3200" lang="en-US" i="0">
                <a:solidFill>
                  <a:schemeClr val="dk1"/>
                </a:solidFill>
                <a:latin typeface="Arial"/>
                <a:ea typeface="Arial"/>
                <a:cs typeface="Arial"/>
                <a:sym typeface="Arial"/>
              </a:rPr>
              <a:t>Flashback</a:t>
            </a:r>
            <a:r>
              <a:rPr strike="noStrike" u="none" b="0" cap="none" baseline="0" sz="3200" lang="en-US" i="0">
                <a:solidFill>
                  <a:schemeClr val="dk1"/>
                </a:solidFill>
                <a:latin typeface="Arial"/>
                <a:ea typeface="Arial"/>
                <a:cs typeface="Arial"/>
                <a:sym typeface="Arial"/>
              </a:rPr>
              <a:t> is the use of scenes in a story that interrupt the sequence of events to reveal past occurrences.</a:t>
            </a:r>
          </a:p>
          <a:p>
            <a:pPr algn="l" rtl="0" lvl="0" marR="0" indent="-342900" marL="342900">
              <a:lnSpc>
                <a:spcPct val="90000"/>
              </a:lnSpc>
              <a:spcBef>
                <a:spcPts val="640"/>
              </a:spcBef>
              <a:spcAft>
                <a:spcPts val="0"/>
              </a:spcAft>
              <a:buClr>
                <a:schemeClr val="hlink"/>
              </a:buClr>
              <a:buSzPct val="100000"/>
              <a:buFont typeface="Noto Symbol"/>
              <a:buChar char="▪"/>
            </a:pPr>
            <a:r>
              <a:rPr strike="noStrike" u="none" b="1" cap="none" baseline="0" sz="3200" lang="en-US" i="0">
                <a:solidFill>
                  <a:schemeClr val="dk1"/>
                </a:solidFill>
                <a:latin typeface="Arial"/>
                <a:ea typeface="Arial"/>
                <a:cs typeface="Arial"/>
                <a:sym typeface="Arial"/>
              </a:rPr>
              <a:t>Verbal Irony</a:t>
            </a:r>
            <a:r>
              <a:rPr strike="noStrike" u="none" b="0" cap="none" baseline="0" sz="3200" lang="en-US" i="0">
                <a:solidFill>
                  <a:schemeClr val="dk1"/>
                </a:solidFill>
                <a:latin typeface="Arial"/>
                <a:ea typeface="Arial"/>
                <a:cs typeface="Arial"/>
                <a:sym typeface="Arial"/>
              </a:rPr>
              <a:t> is something is said, but he/she means something else.</a:t>
            </a:r>
          </a:p>
          <a:p>
            <a:pPr algn="l" rtl="0" lvl="0" marR="0" indent="-342900" marL="342900">
              <a:lnSpc>
                <a:spcPct val="90000"/>
              </a:lnSpc>
              <a:spcBef>
                <a:spcPts val="640"/>
              </a:spcBef>
              <a:spcAft>
                <a:spcPts val="0"/>
              </a:spcAft>
              <a:buClr>
                <a:schemeClr val="hlink"/>
              </a:buClr>
              <a:buSzPct val="100000"/>
              <a:buFont typeface="Noto Symbol"/>
              <a:buChar char="▪"/>
            </a:pPr>
            <a:r>
              <a:rPr strike="noStrike" u="none" b="0" cap="none" baseline="0" sz="3200" lang="en-US" i="0">
                <a:solidFill>
                  <a:schemeClr val="dk1"/>
                </a:solidFill>
                <a:latin typeface="Arial"/>
                <a:ea typeface="Arial"/>
                <a:cs typeface="Arial"/>
                <a:sym typeface="Arial"/>
              </a:rPr>
              <a:t>Dramatic Irony- when we know something the other characters do not</a:t>
            </a:r>
          </a:p>
          <a:p>
            <a:pPr algn="l" rtl="0" lvl="0" marR="0" indent="-342900" marL="342900">
              <a:lnSpc>
                <a:spcPct val="100000"/>
              </a:lnSpc>
              <a:spcBef>
                <a:spcPts val="640"/>
              </a:spcBef>
              <a:spcAft>
                <a:spcPts val="0"/>
              </a:spcAft>
              <a:buClr>
                <a:schemeClr val="hlink"/>
              </a:buClr>
              <a:buSzPct val="100000"/>
              <a:buFont typeface="Noto Symbol"/>
              <a:buChar char="▪"/>
            </a:pPr>
            <a:r>
              <a:rPr strike="noStrike" u="none" b="0" cap="none" baseline="0" sz="3200" lang="en-US" i="0">
                <a:solidFill>
                  <a:schemeClr val="dk1"/>
                </a:solidFill>
                <a:latin typeface="Arial"/>
                <a:ea typeface="Arial"/>
                <a:cs typeface="Arial"/>
                <a:sym typeface="Arial"/>
              </a:rPr>
              <a:t>Situational Irony- Reversal of expectations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1" name="Shape 121"/>
        <p:cNvGrpSpPr/>
        <p:nvPr/>
      </p:nvGrpSpPr>
      <p:grpSpPr>
        <a:xfrm>
          <a:off y="0" x="0"/>
          <a:ext cy="0" cx="0"/>
          <a:chOff y="0" x="0"/>
          <a:chExt cy="0" cx="0"/>
        </a:xfrm>
      </p:grpSpPr>
      <p:sp>
        <p:nvSpPr>
          <p:cNvPr id="122" name="Shape 122"/>
          <p:cNvSpPr txBox="1"/>
          <p:nvPr>
            <p:ph type="title"/>
          </p:nvPr>
        </p:nvSpPr>
        <p:spPr>
          <a:xfrm>
            <a:off y="228600" x="301625"/>
            <a:ext cy="1325562" cx="8510586"/>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strike="noStrike" u="none" b="0" cap="none" baseline="0" sz="4400" lang="en-US" i="0">
                <a:solidFill>
                  <a:schemeClr val="dk2"/>
                </a:solidFill>
                <a:latin typeface="Arial"/>
                <a:ea typeface="Arial"/>
                <a:cs typeface="Arial"/>
                <a:sym typeface="Arial"/>
              </a:rPr>
              <a:t>Literary Terms</a:t>
            </a:r>
          </a:p>
        </p:txBody>
      </p:sp>
      <p:sp>
        <p:nvSpPr>
          <p:cNvPr id="123" name="Shape 123"/>
          <p:cNvSpPr txBox="1"/>
          <p:nvPr>
            <p:ph idx="1" type="body"/>
          </p:nvPr>
        </p:nvSpPr>
        <p:spPr>
          <a:xfrm>
            <a:off y="1676400" x="301625"/>
            <a:ext cy="4422774" cx="854075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hlink"/>
              </a:buClr>
              <a:buSzPct val="100000"/>
              <a:buFont typeface="Noto Symbol"/>
              <a:buChar char="▪"/>
            </a:pPr>
            <a:r>
              <a:rPr strike="noStrike" u="none" b="1" cap="none" baseline="0" sz="2800" lang="en-US" i="0">
                <a:solidFill>
                  <a:schemeClr val="dk1"/>
                </a:solidFill>
                <a:latin typeface="Arial"/>
                <a:ea typeface="Arial"/>
                <a:cs typeface="Arial"/>
                <a:sym typeface="Arial"/>
              </a:rPr>
              <a:t>Round characters</a:t>
            </a:r>
            <a:r>
              <a:rPr strike="noStrike" u="none" b="0" cap="none" baseline="0" sz="2800" lang="en-US" i="0">
                <a:solidFill>
                  <a:schemeClr val="dk1"/>
                </a:solidFill>
                <a:latin typeface="Arial"/>
                <a:ea typeface="Arial"/>
                <a:cs typeface="Arial"/>
                <a:sym typeface="Arial"/>
              </a:rPr>
              <a:t> are complex, showing many different traits.</a:t>
            </a:r>
          </a:p>
          <a:p>
            <a:pPr algn="l" rtl="0" lvl="0" marR="0" indent="-342900" marL="342900">
              <a:lnSpc>
                <a:spcPct val="100000"/>
              </a:lnSpc>
              <a:spcBef>
                <a:spcPts val="560"/>
              </a:spcBef>
              <a:spcAft>
                <a:spcPts val="0"/>
              </a:spcAft>
              <a:buClr>
                <a:schemeClr val="hlink"/>
              </a:buClr>
              <a:buSzPct val="100000"/>
              <a:buFont typeface="Noto Symbol"/>
              <a:buChar char="▪"/>
            </a:pPr>
            <a:r>
              <a:rPr strike="noStrike" u="none" b="1" cap="none" baseline="0" sz="2800" lang="en-US" i="0">
                <a:solidFill>
                  <a:schemeClr val="dk1"/>
                </a:solidFill>
                <a:latin typeface="Arial"/>
                <a:ea typeface="Arial"/>
                <a:cs typeface="Arial"/>
                <a:sym typeface="Arial"/>
              </a:rPr>
              <a:t>Flat characters</a:t>
            </a:r>
            <a:r>
              <a:rPr strike="noStrike" u="none" b="0" cap="none" baseline="0" sz="2800" lang="en-US" i="0">
                <a:solidFill>
                  <a:schemeClr val="dk1"/>
                </a:solidFill>
                <a:latin typeface="Arial"/>
                <a:ea typeface="Arial"/>
                <a:cs typeface="Arial"/>
                <a:sym typeface="Arial"/>
              </a:rPr>
              <a:t> are one-sided, showing just one trait.</a:t>
            </a:r>
          </a:p>
          <a:p>
            <a:pPr algn="l" rtl="0" lvl="0" marR="0" indent="-342900" marL="342900">
              <a:lnSpc>
                <a:spcPct val="100000"/>
              </a:lnSpc>
              <a:spcBef>
                <a:spcPts val="560"/>
              </a:spcBef>
              <a:spcAft>
                <a:spcPts val="0"/>
              </a:spcAft>
              <a:buClr>
                <a:schemeClr val="hlink"/>
              </a:buClr>
              <a:buSzPct val="100000"/>
              <a:buFont typeface="Noto Symbol"/>
              <a:buChar char="▪"/>
            </a:pPr>
            <a:r>
              <a:rPr strike="noStrike" u="none" b="0" cap="none" baseline="0" sz="2800" lang="en-US" i="0">
                <a:solidFill>
                  <a:schemeClr val="dk1"/>
                </a:solidFill>
                <a:latin typeface="Arial"/>
                <a:ea typeface="Arial"/>
                <a:cs typeface="Arial"/>
                <a:sym typeface="Arial"/>
              </a:rPr>
              <a:t>A </a:t>
            </a:r>
            <a:r>
              <a:rPr strike="noStrike" u="none" b="1" cap="none" baseline="0" sz="2800" lang="en-US" i="0">
                <a:solidFill>
                  <a:schemeClr val="dk1"/>
                </a:solidFill>
                <a:latin typeface="Arial"/>
                <a:ea typeface="Arial"/>
                <a:cs typeface="Arial"/>
                <a:sym typeface="Arial"/>
              </a:rPr>
              <a:t>summary</a:t>
            </a:r>
            <a:r>
              <a:rPr strike="noStrike" u="none" b="0" cap="none" baseline="0" sz="2800" lang="en-US" i="0">
                <a:solidFill>
                  <a:schemeClr val="dk1"/>
                </a:solidFill>
                <a:latin typeface="Arial"/>
                <a:ea typeface="Arial"/>
                <a:cs typeface="Arial"/>
                <a:sym typeface="Arial"/>
              </a:rPr>
              <a:t> is a statement of the main ideas and major details of a written or dramatic work.</a:t>
            </a:r>
          </a:p>
          <a:p>
            <a:pPr algn="l" rtl="0" lvl="0" marR="0" indent="-342900" marL="342900">
              <a:lnSpc>
                <a:spcPct val="100000"/>
              </a:lnSpc>
              <a:spcBef>
                <a:spcPts val="560"/>
              </a:spcBef>
              <a:spcAft>
                <a:spcPts val="0"/>
              </a:spcAft>
              <a:buClr>
                <a:schemeClr val="hlink"/>
              </a:buClr>
              <a:buSzPct val="100000"/>
              <a:buFont typeface="Noto Symbol"/>
              <a:buChar char="▪"/>
            </a:pPr>
            <a:r>
              <a:rPr strike="noStrike" u="none" b="0" cap="none" baseline="0" sz="2800" lang="en-US" i="0">
                <a:solidFill>
                  <a:schemeClr val="dk1"/>
                </a:solidFill>
                <a:latin typeface="Arial"/>
                <a:ea typeface="Arial"/>
                <a:cs typeface="Arial"/>
                <a:sym typeface="Arial"/>
              </a:rPr>
              <a:t>A </a:t>
            </a:r>
            <a:r>
              <a:rPr strike="noStrike" u="none" b="1" cap="none" baseline="0" sz="2800" lang="en-US" i="0">
                <a:solidFill>
                  <a:schemeClr val="dk1"/>
                </a:solidFill>
                <a:latin typeface="Arial"/>
                <a:ea typeface="Arial"/>
                <a:cs typeface="Arial"/>
                <a:sym typeface="Arial"/>
              </a:rPr>
              <a:t>dynamic character</a:t>
            </a:r>
            <a:r>
              <a:rPr strike="noStrike" u="none" b="0" cap="none" baseline="0" sz="2800" lang="en-US" i="0">
                <a:solidFill>
                  <a:schemeClr val="dk1"/>
                </a:solidFill>
                <a:latin typeface="Arial"/>
                <a:ea typeface="Arial"/>
                <a:cs typeface="Arial"/>
                <a:sym typeface="Arial"/>
              </a:rPr>
              <a:t> grows and changes because of events in the story.</a:t>
            </a:r>
          </a:p>
          <a:p>
            <a:pPr algn="l" rtl="0" lvl="0" marR="0" indent="-342900" marL="342900">
              <a:lnSpc>
                <a:spcPct val="100000"/>
              </a:lnSpc>
              <a:spcBef>
                <a:spcPts val="560"/>
              </a:spcBef>
              <a:spcAft>
                <a:spcPts val="0"/>
              </a:spcAft>
              <a:buClr>
                <a:schemeClr val="hlink"/>
              </a:buClr>
              <a:buSzPct val="100000"/>
              <a:buFont typeface="Noto Symbol"/>
              <a:buChar char="▪"/>
            </a:pPr>
            <a:r>
              <a:rPr strike="noStrike" u="none" b="0" cap="none" baseline="0" sz="2800" lang="en-US" i="0">
                <a:solidFill>
                  <a:schemeClr val="dk1"/>
                </a:solidFill>
                <a:latin typeface="Arial"/>
                <a:ea typeface="Arial"/>
                <a:cs typeface="Arial"/>
                <a:sym typeface="Arial"/>
              </a:rPr>
              <a:t>A </a:t>
            </a:r>
            <a:r>
              <a:rPr strike="noStrike" u="none" b="1" cap="none" baseline="0" sz="2800" lang="en-US" i="0">
                <a:solidFill>
                  <a:schemeClr val="dk1"/>
                </a:solidFill>
                <a:latin typeface="Arial"/>
                <a:ea typeface="Arial"/>
                <a:cs typeface="Arial"/>
                <a:sym typeface="Arial"/>
              </a:rPr>
              <a:t>static character</a:t>
            </a:r>
            <a:r>
              <a:rPr strike="noStrike" u="none" b="0" cap="none" baseline="0" sz="2800" lang="en-US" i="0">
                <a:solidFill>
                  <a:schemeClr val="dk1"/>
                </a:solidFill>
                <a:latin typeface="Arial"/>
                <a:ea typeface="Arial"/>
                <a:cs typeface="Arial"/>
                <a:sym typeface="Arial"/>
              </a:rPr>
              <a:t> does not change.</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y="0" x="0"/>
          <a:ext cy="0" cx="0"/>
          <a:chOff y="0" x="0"/>
          <a:chExt cy="0" cx="0"/>
        </a:xfrm>
      </p:grpSpPr>
      <p:sp>
        <p:nvSpPr>
          <p:cNvPr id="128" name="Shape 128"/>
          <p:cNvSpPr txBox="1"/>
          <p:nvPr>
            <p:ph type="title"/>
          </p:nvPr>
        </p:nvSpPr>
        <p:spPr>
          <a:xfrm>
            <a:off y="228600" x="294948"/>
            <a:ext cy="1073552" cx="8510438"/>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strike="noStrike" u="none" b="0" cap="none" baseline="0" sz="4400" lang="en-US" i="0">
                <a:solidFill>
                  <a:schemeClr val="dk2"/>
                </a:solidFill>
                <a:latin typeface="Arial"/>
                <a:ea typeface="Arial"/>
                <a:cs typeface="Arial"/>
                <a:sym typeface="Arial"/>
              </a:rPr>
              <a:t>“An Hour with Abuelo”</a:t>
            </a:r>
          </a:p>
        </p:txBody>
      </p:sp>
      <p:sp>
        <p:nvSpPr>
          <p:cNvPr id="129" name="Shape 129"/>
          <p:cNvSpPr txBox="1"/>
          <p:nvPr>
            <p:ph idx="1" type="body"/>
          </p:nvPr>
        </p:nvSpPr>
        <p:spPr>
          <a:xfrm>
            <a:off y="1150278" x="242337"/>
            <a:ext cy="5031580" cx="8540501"/>
          </a:xfrm>
          <a:prstGeom prst="rect">
            <a:avLst/>
          </a:prstGeom>
          <a:noFill/>
          <a:ln>
            <a:noFill/>
          </a:ln>
        </p:spPr>
        <p:txBody>
          <a:bodyPr bIns="45700" rIns="91425" lIns="91425" tIns="45700" anchor="t" anchorCtr="0">
            <a:noAutofit/>
          </a:bodyPr>
          <a:lstStyle/>
          <a:p>
            <a:pPr algn="l" rtl="0" lvl="0" marR="0" indent="-342900" marL="342900">
              <a:lnSpc>
                <a:spcPct val="80000"/>
              </a:lnSpc>
              <a:spcBef>
                <a:spcPts val="0"/>
              </a:spcBef>
              <a:spcAft>
                <a:spcPts val="0"/>
              </a:spcAft>
              <a:buClr>
                <a:schemeClr val="hlink"/>
              </a:buClr>
              <a:buSzPct val="100000"/>
              <a:buFont typeface="Noto Symbol"/>
              <a:buChar char="▪"/>
            </a:pPr>
            <a:r>
              <a:rPr strike="noStrike" u="none" b="0" cap="none" baseline="0" sz="2000" lang="en-US" i="0">
                <a:solidFill>
                  <a:schemeClr val="dk1"/>
                </a:solidFill>
                <a:latin typeface="Arial"/>
                <a:ea typeface="Arial"/>
                <a:cs typeface="Arial"/>
                <a:sym typeface="Arial"/>
              </a:rPr>
              <a:t>Arturo’s mother asks him to go to visit his grandfather in the nursing home, but Arturo thinks he has better things to do.</a:t>
            </a:r>
          </a:p>
          <a:p>
            <a:pPr algn="l" rtl="0" lvl="0" marR="0" indent="-342900" marL="342900">
              <a:lnSpc>
                <a:spcPct val="80000"/>
              </a:lnSpc>
              <a:spcBef>
                <a:spcPts val="400"/>
              </a:spcBef>
              <a:spcAft>
                <a:spcPts val="0"/>
              </a:spcAft>
              <a:buClr>
                <a:schemeClr val="hlink"/>
              </a:buClr>
              <a:buSzPct val="100000"/>
              <a:buFont typeface="Noto Symbol"/>
              <a:buChar char="▪"/>
            </a:pPr>
            <a:r>
              <a:rPr strike="noStrike" u="none" b="0" cap="none" baseline="0" sz="2000" lang="en-US" i="0">
                <a:solidFill>
                  <a:schemeClr val="dk1"/>
                </a:solidFill>
                <a:latin typeface="Arial"/>
                <a:ea typeface="Arial"/>
                <a:cs typeface="Arial"/>
                <a:sym typeface="Arial"/>
              </a:rPr>
              <a:t>Arturo is reluctant to go because he thinks it will be boring, but he says he will go for just one hour.</a:t>
            </a:r>
          </a:p>
          <a:p>
            <a:pPr algn="l" rtl="0" lvl="0" marR="0" indent="-342900" marL="342900">
              <a:lnSpc>
                <a:spcPct val="80000"/>
              </a:lnSpc>
              <a:spcBef>
                <a:spcPts val="400"/>
              </a:spcBef>
              <a:spcAft>
                <a:spcPts val="0"/>
              </a:spcAft>
              <a:buClr>
                <a:schemeClr val="hlink"/>
              </a:buClr>
              <a:buSzPct val="100000"/>
              <a:buFont typeface="Noto Symbol"/>
              <a:buChar char="▪"/>
            </a:pPr>
            <a:r>
              <a:rPr strike="noStrike" u="none" b="0" cap="none" baseline="0" sz="2000" lang="en-US" i="0">
                <a:solidFill>
                  <a:schemeClr val="dk1"/>
                </a:solidFill>
                <a:latin typeface="Arial"/>
                <a:ea typeface="Arial"/>
                <a:cs typeface="Arial"/>
                <a:sym typeface="Arial"/>
              </a:rPr>
              <a:t>Arturo’s grandfather is writing the story of his life, and he has led a very interesting one. His grandfather is in bed writing his autobiography, the story of his life, which he calls "Así es la vida" (Spanish "that's the way life is"). Arturo dislikes this expression, for he believes in going after what he wants in life, not accepting what life throws at him.</a:t>
            </a:r>
          </a:p>
          <a:p>
            <a:pPr algn="l" rtl="0" lvl="0" marR="0" indent="-342900" marL="342900">
              <a:lnSpc>
                <a:spcPct val="100000"/>
              </a:lnSpc>
              <a:spcBef>
                <a:spcPts val="390"/>
              </a:spcBef>
              <a:spcAft>
                <a:spcPts val="0"/>
              </a:spcAft>
              <a:buClr>
                <a:schemeClr val="hlink"/>
              </a:buClr>
              <a:buSzPct val="97500"/>
              <a:buFont typeface="Noto Symbol"/>
              <a:buChar char="▪"/>
            </a:pPr>
            <a:r>
              <a:rPr strike="noStrike" u="none" b="0" cap="none" baseline="0" sz="1950" lang="en-US" i="0">
                <a:solidFill>
                  <a:srgbClr val="FFFFFF"/>
                </a:solidFill>
                <a:latin typeface="Arial"/>
                <a:ea typeface="Arial"/>
                <a:cs typeface="Arial"/>
                <a:sym typeface="Arial"/>
              </a:rPr>
              <a:t> grandfather begins reading the autobiography, telling how he hoped to become a writer and teacher but had to settle with being a farmer back in Puerto Rico. Arturo wants to talk more with his grandfather, but an old lady comes to remind grandfather that he has promised to give a poetry reading in the recreation room. The grandfather tells Arturo that their hour is up and, smiling playfully, goes off with the woman.</a:t>
            </a:r>
          </a:p>
          <a:p>
            <a:pPr algn="l" rtl="0" lvl="0" marR="0" indent="-342900" marL="342900">
              <a:lnSpc>
                <a:spcPct val="100000"/>
              </a:lnSpc>
              <a:spcBef>
                <a:spcPts val="360"/>
              </a:spcBef>
              <a:spcAft>
                <a:spcPts val="0"/>
              </a:spcAft>
              <a:buClr>
                <a:schemeClr val="hlink"/>
              </a:buClr>
              <a:buSzPct val="100000"/>
              <a:buFont typeface="Noto Symbol"/>
              <a:buChar char="▪"/>
            </a:pPr>
            <a:r>
              <a:rPr strike="noStrike" u="none" b="0" cap="none" baseline="0" sz="1800" lang="en-US" i="0">
                <a:solidFill>
                  <a:schemeClr val="dk1"/>
                </a:solidFill>
                <a:latin typeface="Arial"/>
                <a:ea typeface="Arial"/>
                <a:cs typeface="Arial"/>
                <a:sym typeface="Arial"/>
              </a:rPr>
              <a:t>When the hour is up, it is ironic that Arturo has been watching the time because Abuelo has other things to do, too. </a:t>
            </a:r>
          </a:p>
          <a:p>
            <a:pPr algn="l" rtl="0" lvl="0" marR="0" indent="-228600" marL="342900">
              <a:lnSpc>
                <a:spcPct val="80000"/>
              </a:lnSpc>
              <a:spcBef>
                <a:spcPts val="360"/>
              </a:spcBef>
              <a:spcAft>
                <a:spcPts val="0"/>
              </a:spcAft>
              <a:buClr>
                <a:schemeClr val="hlink"/>
              </a:buClr>
              <a:buFont typeface="Noto Symbol"/>
              <a:buNone/>
            </a:pPr>
            <a:r>
              <a:t/>
            </a:r>
            <a:endParaRPr strike="noStrike" u="none" b="0" cap="none" baseline="0" sz="1800" i="0">
              <a:solidFill>
                <a:schemeClr val="dk1"/>
              </a:solidFill>
              <a:latin typeface="Arial"/>
              <a:ea typeface="Arial"/>
              <a:cs typeface="Arial"/>
              <a:sym typeface="Arial"/>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3" name="Shape 133"/>
        <p:cNvGrpSpPr/>
        <p:nvPr/>
      </p:nvGrpSpPr>
      <p:grpSpPr>
        <a:xfrm>
          <a:off y="0" x="0"/>
          <a:ext cy="0" cx="0"/>
          <a:chOff y="0" x="0"/>
          <a:chExt cy="0" cx="0"/>
        </a:xfrm>
      </p:grpSpPr>
      <p:sp>
        <p:nvSpPr>
          <p:cNvPr id="134" name="Shape 134"/>
          <p:cNvSpPr txBox="1"/>
          <p:nvPr>
            <p:ph type="title"/>
          </p:nvPr>
        </p:nvSpPr>
        <p:spPr>
          <a:xfrm>
            <a:off y="228600" x="301625"/>
            <a:ext cy="1325562" cx="8510586"/>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strike="noStrike" u="none" b="0" cap="none" baseline="0" sz="4400" lang="en-US" i="0">
                <a:solidFill>
                  <a:schemeClr val="dk2"/>
                </a:solidFill>
                <a:latin typeface="Arial"/>
                <a:ea typeface="Arial"/>
                <a:cs typeface="Arial"/>
                <a:sym typeface="Arial"/>
              </a:rPr>
              <a:t>“Charles”</a:t>
            </a:r>
          </a:p>
        </p:txBody>
      </p:sp>
      <p:sp>
        <p:nvSpPr>
          <p:cNvPr id="135" name="Shape 135"/>
          <p:cNvSpPr txBox="1"/>
          <p:nvPr>
            <p:ph idx="1" type="body"/>
          </p:nvPr>
        </p:nvSpPr>
        <p:spPr>
          <a:xfrm>
            <a:off y="1676400" x="301625"/>
            <a:ext cy="4422774" cx="8540750"/>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spcAft>
                <a:spcPts val="0"/>
              </a:spcAft>
              <a:buClr>
                <a:schemeClr val="hlink"/>
              </a:buClr>
              <a:buSzPct val="100000"/>
              <a:buFont typeface="Noto Symbol"/>
              <a:buChar char="▪"/>
            </a:pPr>
            <a:r>
              <a:rPr strike="noStrike" u="none" b="0" cap="none" baseline="0" sz="3200" lang="en-US" i="0">
                <a:solidFill>
                  <a:schemeClr val="dk1"/>
                </a:solidFill>
                <a:latin typeface="Arial"/>
                <a:ea typeface="Arial"/>
                <a:cs typeface="Arial"/>
                <a:sym typeface="Arial"/>
              </a:rPr>
              <a:t>A boy brings home startling stories about a classmate named Charles from his first few weeks in kindergarten.</a:t>
            </a:r>
          </a:p>
          <a:p>
            <a:pPr algn="l" rtl="0" lvl="0" marR="0" indent="-342900" marL="342900">
              <a:lnSpc>
                <a:spcPct val="90000"/>
              </a:lnSpc>
              <a:spcBef>
                <a:spcPts val="640"/>
              </a:spcBef>
              <a:spcAft>
                <a:spcPts val="0"/>
              </a:spcAft>
              <a:buClr>
                <a:schemeClr val="hlink"/>
              </a:buClr>
              <a:buSzPct val="100000"/>
              <a:buFont typeface="Noto Symbol"/>
              <a:buChar char="▪"/>
            </a:pPr>
            <a:r>
              <a:rPr strike="noStrike" u="none" b="0" cap="none" baseline="0" sz="3200" lang="en-US" i="0">
                <a:solidFill>
                  <a:schemeClr val="dk1"/>
                </a:solidFill>
                <a:latin typeface="Arial"/>
                <a:ea typeface="Arial"/>
                <a:cs typeface="Arial"/>
                <a:sym typeface="Arial"/>
              </a:rPr>
              <a:t>Laurie’s behavior changes after he starts kindergarten.</a:t>
            </a:r>
          </a:p>
          <a:p>
            <a:pPr algn="l" rtl="0" lvl="0" marR="0" indent="-342900" marL="342900">
              <a:lnSpc>
                <a:spcPct val="90000"/>
              </a:lnSpc>
              <a:spcBef>
                <a:spcPts val="640"/>
              </a:spcBef>
              <a:spcAft>
                <a:spcPts val="0"/>
              </a:spcAft>
              <a:buClr>
                <a:schemeClr val="hlink"/>
              </a:buClr>
              <a:buSzPct val="100000"/>
              <a:buFont typeface="Noto Symbol"/>
              <a:buChar char="▪"/>
            </a:pPr>
            <a:r>
              <a:rPr strike="noStrike" u="none" b="0" cap="none" baseline="0" sz="3200" lang="en-US" i="0">
                <a:solidFill>
                  <a:schemeClr val="dk1"/>
                </a:solidFill>
                <a:latin typeface="Arial"/>
                <a:ea typeface="Arial"/>
                <a:cs typeface="Arial"/>
                <a:sym typeface="Arial"/>
              </a:rPr>
              <a:t>When Laurie’s mother goes to PTA, she finds that there is no one named Charles in the kindergarten.</a:t>
            </a:r>
          </a:p>
          <a:p>
            <a:pPr algn="l" rtl="0" lvl="0" marR="0" indent="-342900" marL="342900">
              <a:lnSpc>
                <a:spcPct val="90000"/>
              </a:lnSpc>
              <a:spcBef>
                <a:spcPts val="640"/>
              </a:spcBef>
              <a:spcAft>
                <a:spcPts val="0"/>
              </a:spcAft>
              <a:buClr>
                <a:schemeClr val="hlink"/>
              </a:buClr>
              <a:buSzPct val="100000"/>
              <a:buFont typeface="Noto Symbol"/>
              <a:buChar char="▪"/>
            </a:pPr>
            <a:r>
              <a:rPr strike="noStrike" u="none" b="0" cap="none" baseline="0" sz="3200" lang="en-US" i="0">
                <a:solidFill>
                  <a:schemeClr val="dk1"/>
                </a:solidFill>
                <a:latin typeface="Arial"/>
                <a:ea typeface="Arial"/>
                <a:cs typeface="Arial"/>
                <a:sym typeface="Arial"/>
              </a:rPr>
              <a:t>The ending is a surprise.</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9" name="Shape 139"/>
        <p:cNvGrpSpPr/>
        <p:nvPr/>
      </p:nvGrpSpPr>
      <p:grpSpPr>
        <a:xfrm>
          <a:off y="0" x="0"/>
          <a:ext cy="0" cx="0"/>
          <a:chOff y="0" x="0"/>
          <a:chExt cy="0" cx="0"/>
        </a:xfrm>
      </p:grpSpPr>
      <p:sp>
        <p:nvSpPr>
          <p:cNvPr id="140" name="Shape 140"/>
          <p:cNvSpPr txBox="1"/>
          <p:nvPr>
            <p:ph type="title"/>
          </p:nvPr>
        </p:nvSpPr>
        <p:spPr>
          <a:xfrm>
            <a:off y="228600" x="301625"/>
            <a:ext cy="1325562" cx="8510586"/>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strike="noStrike" u="none" b="0" cap="none" baseline="0" sz="4400" lang="en-US" i="0">
                <a:solidFill>
                  <a:schemeClr val="dk2"/>
                </a:solidFill>
                <a:latin typeface="Arial"/>
                <a:ea typeface="Arial"/>
                <a:cs typeface="Arial"/>
                <a:sym typeface="Arial"/>
              </a:rPr>
              <a:t>“A Retrieved Reformation</a:t>
            </a:r>
          </a:p>
        </p:txBody>
      </p:sp>
      <p:sp>
        <p:nvSpPr>
          <p:cNvPr id="141" name="Shape 141"/>
          <p:cNvSpPr txBox="1"/>
          <p:nvPr>
            <p:ph idx="1" type="body"/>
          </p:nvPr>
        </p:nvSpPr>
        <p:spPr>
          <a:xfrm>
            <a:off y="1676400" x="301625"/>
            <a:ext cy="4422774" cx="8540750"/>
          </a:xfrm>
          <a:prstGeom prst="rect">
            <a:avLst/>
          </a:prstGeom>
          <a:noFill/>
          <a:ln>
            <a:noFill/>
          </a:ln>
        </p:spPr>
        <p:txBody>
          <a:bodyPr bIns="45700" rIns="91425" lIns="91425" tIns="45700" anchor="t" anchorCtr="0">
            <a:noAutofit/>
          </a:bodyPr>
          <a:lstStyle/>
          <a:p>
            <a:pPr algn="l" rtl="0" lvl="0" marR="0" indent="-342900" marL="342900">
              <a:lnSpc>
                <a:spcPct val="80000"/>
              </a:lnSpc>
              <a:spcBef>
                <a:spcPts val="0"/>
              </a:spcBef>
              <a:spcAft>
                <a:spcPts val="0"/>
              </a:spcAft>
              <a:buClr>
                <a:schemeClr val="hlink"/>
              </a:buClr>
              <a:buSzPct val="100000"/>
              <a:buFont typeface="Noto Symbol"/>
              <a:buChar char="▪"/>
            </a:pPr>
            <a:r>
              <a:rPr strike="noStrike" u="none" b="0" cap="none" baseline="0" sz="2000" lang="en-US" i="0">
                <a:solidFill>
                  <a:schemeClr val="dk1"/>
                </a:solidFill>
                <a:latin typeface="Arial"/>
                <a:ea typeface="Arial"/>
                <a:cs typeface="Arial"/>
                <a:sym typeface="Arial"/>
              </a:rPr>
              <a:t>The main character, Jimmy Valentine, has just been released from prison where he has been serving time for robbing safes.</a:t>
            </a:r>
          </a:p>
          <a:p>
            <a:pPr algn="l" rtl="0" lvl="0" marR="0" indent="-342900" marL="342900">
              <a:lnSpc>
                <a:spcPct val="80000"/>
              </a:lnSpc>
              <a:spcBef>
                <a:spcPts val="400"/>
              </a:spcBef>
              <a:spcAft>
                <a:spcPts val="0"/>
              </a:spcAft>
              <a:buClr>
                <a:schemeClr val="hlink"/>
              </a:buClr>
              <a:buSzPct val="100000"/>
              <a:buFont typeface="Noto Symbol"/>
              <a:buChar char="▪"/>
            </a:pPr>
            <a:r>
              <a:rPr strike="noStrike" u="none" b="0" cap="none" baseline="0" sz="2000" lang="en-US" i="0">
                <a:solidFill>
                  <a:schemeClr val="dk1"/>
                </a:solidFill>
                <a:latin typeface="Arial"/>
                <a:ea typeface="Arial"/>
                <a:cs typeface="Arial"/>
                <a:sym typeface="Arial"/>
              </a:rPr>
              <a:t>He plans to resume his old way of life and does for a while after he gets out of prison.</a:t>
            </a:r>
          </a:p>
          <a:p>
            <a:pPr algn="l" rtl="0" lvl="0" marR="0" indent="-342900" marL="342900">
              <a:lnSpc>
                <a:spcPct val="80000"/>
              </a:lnSpc>
              <a:spcBef>
                <a:spcPts val="400"/>
              </a:spcBef>
              <a:spcAft>
                <a:spcPts val="0"/>
              </a:spcAft>
              <a:buClr>
                <a:schemeClr val="hlink"/>
              </a:buClr>
              <a:buSzPct val="100000"/>
              <a:buFont typeface="Noto Symbol"/>
              <a:buChar char="▪"/>
            </a:pPr>
            <a:r>
              <a:rPr strike="noStrike" u="none" b="0" cap="none" baseline="0" sz="2000" lang="en-US" i="0">
                <a:solidFill>
                  <a:schemeClr val="dk1"/>
                </a:solidFill>
                <a:latin typeface="Arial"/>
                <a:ea typeface="Arial"/>
                <a:cs typeface="Arial"/>
                <a:sym typeface="Arial"/>
              </a:rPr>
              <a:t>Then he meets Annabelle, falls in love, goes straight, and opens a successful business.</a:t>
            </a:r>
          </a:p>
          <a:p>
            <a:pPr algn="l" rtl="0" lvl="0" marR="0" indent="-342900" marL="342900">
              <a:lnSpc>
                <a:spcPct val="80000"/>
              </a:lnSpc>
              <a:spcBef>
                <a:spcPts val="400"/>
              </a:spcBef>
              <a:spcAft>
                <a:spcPts val="0"/>
              </a:spcAft>
              <a:buClr>
                <a:schemeClr val="hlink"/>
              </a:buClr>
              <a:buSzPct val="100000"/>
              <a:buFont typeface="Noto Symbol"/>
              <a:buChar char="▪"/>
            </a:pPr>
            <a:r>
              <a:rPr strike="noStrike" u="none" b="0" cap="none" baseline="0" sz="2000" lang="en-US" i="0">
                <a:solidFill>
                  <a:schemeClr val="dk1"/>
                </a:solidFill>
                <a:latin typeface="Arial"/>
                <a:ea typeface="Arial"/>
                <a:cs typeface="Arial"/>
                <a:sym typeface="Arial"/>
              </a:rPr>
              <a:t>Annabelle’s father is the president of a bank, and a child is accidentally locked in his new safe.</a:t>
            </a:r>
          </a:p>
          <a:p>
            <a:pPr algn="l" rtl="0" lvl="0" marR="0" indent="-342900" marL="342900">
              <a:lnSpc>
                <a:spcPct val="80000"/>
              </a:lnSpc>
              <a:spcBef>
                <a:spcPts val="400"/>
              </a:spcBef>
              <a:spcAft>
                <a:spcPts val="0"/>
              </a:spcAft>
              <a:buClr>
                <a:schemeClr val="hlink"/>
              </a:buClr>
              <a:buSzPct val="100000"/>
              <a:buFont typeface="Noto Symbol"/>
              <a:buChar char="▪"/>
            </a:pPr>
            <a:r>
              <a:rPr strike="noStrike" u="none" b="0" cap="none" baseline="0" sz="2000" lang="en-US" i="0">
                <a:solidFill>
                  <a:schemeClr val="dk1"/>
                </a:solidFill>
                <a:latin typeface="Arial"/>
                <a:ea typeface="Arial"/>
                <a:cs typeface="Arial"/>
                <a:sym typeface="Arial"/>
              </a:rPr>
              <a:t>Jimmy has to use his old safecracking skills to free the child.</a:t>
            </a:r>
          </a:p>
          <a:p>
            <a:pPr algn="l" rtl="0" lvl="0" marR="0" indent="-342900" marL="342900">
              <a:lnSpc>
                <a:spcPct val="80000"/>
              </a:lnSpc>
              <a:spcBef>
                <a:spcPts val="400"/>
              </a:spcBef>
              <a:spcAft>
                <a:spcPts val="0"/>
              </a:spcAft>
              <a:buClr>
                <a:schemeClr val="hlink"/>
              </a:buClr>
              <a:buSzPct val="100000"/>
              <a:buFont typeface="Noto Symbol"/>
              <a:buChar char="▪"/>
            </a:pPr>
            <a:r>
              <a:rPr strike="noStrike" u="none" b="0" cap="none" baseline="0" sz="2000" lang="en-US" i="0">
                <a:solidFill>
                  <a:schemeClr val="dk1"/>
                </a:solidFill>
                <a:latin typeface="Arial"/>
                <a:ea typeface="Arial"/>
                <a:cs typeface="Arial"/>
                <a:sym typeface="Arial"/>
              </a:rPr>
              <a:t>Ben Price, the policeman who has been following Jimmy, sees this happen and decides to let Jimmy go free. He pretends not to know who Jimmy is.</a:t>
            </a:r>
          </a:p>
          <a:p>
            <a:pPr algn="l" rtl="0" lvl="0" marR="0" indent="-342900" marL="342900">
              <a:lnSpc>
                <a:spcPct val="80000"/>
              </a:lnSpc>
              <a:spcBef>
                <a:spcPts val="400"/>
              </a:spcBef>
              <a:spcAft>
                <a:spcPts val="0"/>
              </a:spcAft>
              <a:buClr>
                <a:schemeClr val="hlink"/>
              </a:buClr>
              <a:buSzPct val="100000"/>
              <a:buFont typeface="Noto Symbol"/>
              <a:buChar char="▪"/>
            </a:pPr>
            <a:r>
              <a:rPr strike="noStrike" u="none" b="0" cap="none" baseline="0" sz="2000" lang="en-US" i="0">
                <a:solidFill>
                  <a:schemeClr val="dk1"/>
                </a:solidFill>
                <a:latin typeface="Arial"/>
                <a:ea typeface="Arial"/>
                <a:cs typeface="Arial"/>
                <a:sym typeface="Arial"/>
              </a:rPr>
              <a:t>O. Henry, the author of the story, is known for his surprise endings like the one in this story.</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Default Design">
  <a:themeElements>
    <a:clrScheme name="Office">
      <a:dk1>
        <a:srgbClr val="FFFFFF"/>
      </a:dk1>
      <a:lt1>
        <a:srgbClr val="0000A4"/>
      </a:lt1>
      <a:dk2>
        <a:srgbClr val="B7E7FF"/>
      </a:dk2>
      <a:lt2>
        <a:srgbClr val="4D4D4D"/>
      </a:lt2>
      <a:accent1>
        <a:srgbClr val="0099CC"/>
      </a:accent1>
      <a:accent2>
        <a:srgbClr val="00CC99"/>
      </a:accent2>
      <a:accent3>
        <a:srgbClr val="0000A4"/>
      </a:accent3>
      <a:accent4>
        <a:srgbClr val="0099CC"/>
      </a:accent4>
      <a:accent5>
        <a:srgbClr val="00CC99"/>
      </a:accent5>
      <a:accent6>
        <a:srgbClr val="0000A4"/>
      </a:accent6>
      <a:hlink>
        <a:srgbClr val="FFCC00"/>
      </a:hlink>
      <a:folHlink>
        <a:srgbClr val="EE941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Default Design">
  <a:themeElements>
    <a:clrScheme name="Office">
      <a:dk1>
        <a:srgbClr val="FFFFFF"/>
      </a:dk1>
      <a:lt1>
        <a:srgbClr val="0000A4"/>
      </a:lt1>
      <a:dk2>
        <a:srgbClr val="B7E7FF"/>
      </a:dk2>
      <a:lt2>
        <a:srgbClr val="4D4D4D"/>
      </a:lt2>
      <a:accent1>
        <a:srgbClr val="0099CC"/>
      </a:accent1>
      <a:accent2>
        <a:srgbClr val="00CC99"/>
      </a:accent2>
      <a:accent3>
        <a:srgbClr val="0000A4"/>
      </a:accent3>
      <a:accent4>
        <a:srgbClr val="0099CC"/>
      </a:accent4>
      <a:accent5>
        <a:srgbClr val="00CC99"/>
      </a:accent5>
      <a:accent6>
        <a:srgbClr val="0000A4"/>
      </a:accent6>
      <a:hlink>
        <a:srgbClr val="FFCC00"/>
      </a:hlink>
      <a:folHlink>
        <a:srgbClr val="EE941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