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7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99" r:id="rId4"/>
    <p:sldMasterId id="2147483700" r:id="rId5"/>
    <p:sldMasterId id="2147483701" r:id="rId6"/>
    <p:sldMasterId id="2147483702" r:id="rId7"/>
    <p:sldMasterId id="2147483703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0.xml"/><Relationship Id="rId18" Type="http://schemas.openxmlformats.org/officeDocument/2006/relationships/slide" Target="slides/slide9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2" Type="http://schemas.openxmlformats.org/officeDocument/2006/relationships/slide" Target="slides/slide3.xml"/><Relationship Id="rId2" Type="http://schemas.openxmlformats.org/officeDocument/2006/relationships/presProps" Target="presProps.xml"/><Relationship Id="rId13" Type="http://schemas.openxmlformats.org/officeDocument/2006/relationships/slide" Target="slides/slide4.xml"/><Relationship Id="rId1" Type="http://schemas.openxmlformats.org/officeDocument/2006/relationships/theme" Target="theme/theme7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2.xml"/><Relationship Id="rId3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6" Type="http://schemas.openxmlformats.org/officeDocument/2006/relationships/slideMaster" Target="slideMasters/slideMaster3.xml"/><Relationship Id="rId5" Type="http://schemas.openxmlformats.org/officeDocument/2006/relationships/slideMaster" Target="slideMasters/slideMaster2.xml"/><Relationship Id="rId8" Type="http://schemas.openxmlformats.org/officeDocument/2006/relationships/slideMaster" Target="slideMasters/slideMaster5.xml"/><Relationship Id="rId7" Type="http://schemas.openxmlformats.org/officeDocument/2006/relationships/slideMaster" Target="slideMasters/slideMaster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*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" name="Shape 3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" name="Shape 3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" name="Shape 4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4" name="Shape 4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0" name="Shape 4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 rot="5400000">
            <a:off x="2426494" y="-213518"/>
            <a:ext cx="4525961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0"/>
              </a:spcBef>
              <a:buFont typeface="Arial"/>
              <a:buNone/>
              <a:defRPr/>
            </a:lvl6pPr>
            <a:lvl7pPr indent="0" marL="2743200" marR="0" rtl="0" algn="ctr">
              <a:spcBef>
                <a:spcPts val="0"/>
              </a:spcBef>
              <a:buFont typeface="Arial"/>
              <a:buNone/>
              <a:defRPr/>
            </a:lvl7pPr>
            <a:lvl8pPr indent="0" marL="3200400" marR="0" rtl="0" algn="ctr">
              <a:spcBef>
                <a:spcPts val="0"/>
              </a:spcBef>
              <a:buFont typeface="Arial"/>
              <a:buNone/>
              <a:defRPr/>
            </a:lvl8pPr>
            <a:lvl9pPr indent="0" marL="3657600" marR="0" rtl="0" algn="ctr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130" name="Shape 13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1" name="Shape 131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0"/>
              </a:spcBef>
              <a:buFont typeface="Arial"/>
              <a:buNone/>
              <a:defRPr/>
            </a:lvl6pPr>
            <a:lvl7pPr indent="0" marL="2743200" marR="0" rtl="0" algn="ctr">
              <a:spcBef>
                <a:spcPts val="0"/>
              </a:spcBef>
              <a:buFont typeface="Arial"/>
              <a:buNone/>
              <a:defRPr/>
            </a:lvl7pPr>
            <a:lvl8pPr indent="0" marL="3200400" marR="0" rtl="0" algn="ctr">
              <a:spcBef>
                <a:spcPts val="0"/>
              </a:spcBef>
              <a:buFont typeface="Arial"/>
              <a:buNone/>
              <a:defRPr/>
            </a:lvl8pPr>
            <a:lvl9pPr indent="0" marL="3657600" marR="0" rtl="0" algn="ctr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 rot="5400000">
            <a:off x="2426494" y="-213518"/>
            <a:ext cx="4525961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2" name="Shape 16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3" name="Shape 163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6" name="Shape 176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0" name="Shape 18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0"/>
              </a:spcBef>
              <a:buFont typeface="Arial"/>
              <a:buNone/>
              <a:defRPr/>
            </a:lvl6pPr>
            <a:lvl7pPr indent="0" marL="2743200" marR="0" rtl="0" algn="ctr">
              <a:spcBef>
                <a:spcPts val="0"/>
              </a:spcBef>
              <a:buFont typeface="Arial"/>
              <a:buNone/>
              <a:defRPr/>
            </a:lvl7pPr>
            <a:lvl8pPr indent="0" marL="3200400" marR="0" rtl="0" algn="ctr">
              <a:spcBef>
                <a:spcPts val="0"/>
              </a:spcBef>
              <a:buFont typeface="Arial"/>
              <a:buNone/>
              <a:defRPr/>
            </a:lvl8pPr>
            <a:lvl9pPr indent="0" marL="3657600" marR="0" rtl="0" algn="ctr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81" name="Shape 181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2" name="Shape 182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8" name="Shape 188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/>
        </p:txBody>
      </p:sp>
      <p:sp>
        <p:nvSpPr>
          <p:cNvPr id="193" name="Shape 193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1" name="Shape 201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7" name="Shape 20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08" name="Shape 20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9" name="Shape 209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0" name="Shape 210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4" name="Shape 214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5" name="Shape 215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0" name="Shape 2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21" name="Shape 221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2" name="Shape 222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3" name="Shape 223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6" name="Shape 22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28" name="Shape 228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9" name="Shape 229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0" name="Shape 230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 rot="5400000">
            <a:off x="2426494" y="-213518"/>
            <a:ext cx="4525961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4" name="Shape 234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5" name="Shape 235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6" name="Shape 236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0" name="Shape 240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1" name="Shape 241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2" name="Shape 242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4" name="Shape 25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0"/>
              </a:spcBef>
              <a:buFont typeface="Arial"/>
              <a:buNone/>
              <a:defRPr/>
            </a:lvl6pPr>
            <a:lvl7pPr indent="0" marL="2743200" marR="0" rtl="0" algn="ctr">
              <a:spcBef>
                <a:spcPts val="0"/>
              </a:spcBef>
              <a:buFont typeface="Arial"/>
              <a:buNone/>
              <a:defRPr/>
            </a:lvl7pPr>
            <a:lvl8pPr indent="0" marL="3200400" marR="0" rtl="0" algn="ctr">
              <a:spcBef>
                <a:spcPts val="0"/>
              </a:spcBef>
              <a:buFont typeface="Arial"/>
              <a:buNone/>
              <a:defRPr/>
            </a:lvl8pPr>
            <a:lvl9pPr indent="0" marL="3657600" marR="0" rtl="0" algn="ctr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55" name="Shape 25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6" name="Shape 256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7" name="Shape 257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1" name="Shape 261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2" name="Shape 262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3" name="Shape 263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/>
        </p:txBody>
      </p:sp>
      <p:sp>
        <p:nvSpPr>
          <p:cNvPr id="267" name="Shape 26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8" name="Shape 268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9" name="Shape 269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3" name="Shape 273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4" name="Shape 274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5" name="Shape 275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6" name="Shape 276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80" name="Shape 280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1" name="Shape 281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82" name="Shape 282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3" name="Shape 28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4" name="Shape 284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5" name="Shape 285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8" name="Shape 28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9" name="Shape 289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0" name="Shape 290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3" name="Shape 293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4" name="Shape 294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8" name="Shape 29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99" name="Shape 29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0" name="Shape 300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1" name="Shape 301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4" name="Shape 30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306" name="Shape 30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7" name="Shape 307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8" name="Shape 308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 rot="5400000">
            <a:off x="2426494" y="-213518"/>
            <a:ext cx="4525961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2" name="Shape 31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3" name="Shape 313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4" name="Shape 314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8" name="Shape 31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9" name="Shape 319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0" name="Shape 320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2" name="Shape 33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0"/>
              </a:spcBef>
              <a:buFont typeface="Arial"/>
              <a:buNone/>
              <a:defRPr/>
            </a:lvl6pPr>
            <a:lvl7pPr indent="0" marL="2743200" marR="0" rtl="0" algn="ctr">
              <a:spcBef>
                <a:spcPts val="0"/>
              </a:spcBef>
              <a:buFont typeface="Arial"/>
              <a:buNone/>
              <a:defRPr/>
            </a:lvl7pPr>
            <a:lvl8pPr indent="0" marL="3200400" marR="0" rtl="0" algn="ctr">
              <a:spcBef>
                <a:spcPts val="0"/>
              </a:spcBef>
              <a:buFont typeface="Arial"/>
              <a:buNone/>
              <a:defRPr/>
            </a:lvl8pPr>
            <a:lvl9pPr indent="0" marL="3657600" marR="0" rtl="0" algn="ctr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3" name="Shape 33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4" name="Shape 334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5" name="Shape 335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9" name="Shape 33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0" name="Shape 340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1" name="Shape 341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/>
        </p:txBody>
      </p:sp>
      <p:sp>
        <p:nvSpPr>
          <p:cNvPr id="345" name="Shape 34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6" name="Shape 346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7" name="Shape 347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1" name="Shape 35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2" name="Shape 35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3" name="Shape 353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4" name="Shape 354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358" name="Shape 35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9" name="Shape 35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360" name="Shape 36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1" name="Shape 361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2" name="Shape 362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3" name="Shape 363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6" name="Shape 36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7" name="Shape 367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8" name="Shape 368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1" name="Shape 371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2" name="Shape 372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indent="0" marL="457200" rtl="0">
              <a:spcBef>
                <a:spcPts val="0"/>
              </a:spcBef>
              <a:buNone/>
              <a:defRPr/>
            </a:lvl2pPr>
            <a:lvl3pPr indent="0" marL="914400" rtl="0">
              <a:spcBef>
                <a:spcPts val="0"/>
              </a:spcBef>
              <a:buNone/>
              <a:defRPr/>
            </a:lvl3pPr>
            <a:lvl4pPr indent="0" marL="1371600" rtl="0">
              <a:spcBef>
                <a:spcPts val="0"/>
              </a:spcBef>
              <a:buNone/>
              <a:defRPr/>
            </a:lvl4pPr>
            <a:lvl5pPr indent="0" marL="1828800" rtl="0">
              <a:spcBef>
                <a:spcPts val="0"/>
              </a:spcBef>
              <a:buNone/>
              <a:defRPr/>
            </a:lvl5pPr>
            <a:lvl6pPr indent="0" marL="2286000" rtl="0">
              <a:spcBef>
                <a:spcPts val="0"/>
              </a:spcBef>
              <a:buNone/>
              <a:defRPr/>
            </a:lvl6pPr>
            <a:lvl7pPr indent="0" marL="2743200" rtl="0">
              <a:spcBef>
                <a:spcPts val="0"/>
              </a:spcBef>
              <a:buNone/>
              <a:defRPr/>
            </a:lvl7pPr>
            <a:lvl8pPr indent="0" marL="3200400" rtl="0">
              <a:spcBef>
                <a:spcPts val="0"/>
              </a:spcBef>
              <a:buNone/>
              <a:defRPr/>
            </a:lvl8pPr>
            <a:lvl9pPr indent="0" marL="3657600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4.xml"/><Relationship Id="rId1" Type="http://schemas.openxmlformats.org/officeDocument/2006/relationships/image" Target="../media/image00.jp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1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/Relationships>
</file>

<file path=ppt/slideMasters/_rels/slideMaster4.xml.rels><?xml version="1.0" encoding="UTF-8" standalone="yes"?><Relationships xmlns="http://schemas.openxmlformats.org/package/2006/relationships"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" Type="http://schemas.openxmlformats.org/officeDocument/2006/relationships/image" Target="../media/image03.jpg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1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8" Type="http://schemas.openxmlformats.org/officeDocument/2006/relationships/slideLayout" Target="../slideLayouts/slideLayout40.xml"/><Relationship Id="rId7" Type="http://schemas.openxmlformats.org/officeDocument/2006/relationships/slideLayout" Target="../slideLayouts/slideLayout39.xml"/></Relationships>
</file>

<file path=ppt/slideMasters/_rels/slideMaster5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8" Type="http://schemas.openxmlformats.org/officeDocument/2006/relationships/theme" Target="../theme/theme6.xml"/><Relationship Id="rId7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9525" y="4572000"/>
            <a:ext cx="9144000" cy="8874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-9525" y="4664075"/>
            <a:ext cx="1463675" cy="7127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544637" y="4654550"/>
            <a:ext cx="7599361" cy="7127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1447800" y="0"/>
            <a:ext cx="100011" cy="68675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baseline="0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/>
              <a:t>*</a:t>
            </a:r>
          </a:p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/>
          <p:nvPr/>
        </p:nvSpPr>
        <p:spPr>
          <a:xfrm>
            <a:off x="0" y="1235075"/>
            <a:ext cx="9144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0" y="1279525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baseline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/>
              <a:t>*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0" y="1235075"/>
            <a:ext cx="9144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0" y="1279525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1" name="Shape 171"/>
          <p:cNvSpPr txBox="1"/>
          <p:nvPr>
            <p:ph idx="10" type="dt"/>
          </p:nvPr>
        </p:nvSpPr>
        <p:spPr>
          <a:xfrm>
            <a:off x="6858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2" name="Shape 172"/>
          <p:cNvSpPr txBox="1"/>
          <p:nvPr>
            <p:ph idx="11" type="ftr"/>
          </p:nvPr>
        </p:nvSpPr>
        <p:spPr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6553200" y="61372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baseline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/>
              <a:t>*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Shape 24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9" name="Shape 24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0" name="Shape 250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baseline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/>
              <a:t>*</a:t>
            </a:r>
          </a:p>
        </p:txBody>
      </p:sp>
      <p:sp>
        <p:nvSpPr>
          <p:cNvPr id="251" name="Shape 251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/>
        </p:nvSpPr>
        <p:spPr>
          <a:xfrm>
            <a:off x="0" y="1235075"/>
            <a:ext cx="9144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Shape 323"/>
          <p:cNvSpPr/>
          <p:nvPr/>
        </p:nvSpPr>
        <p:spPr>
          <a:xfrm>
            <a:off x="0" y="1279525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Shape 32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7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2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ymbol"/>
              <a:buChar char="■"/>
              <a:defRPr/>
            </a:lvl4pPr>
            <a:lvl5pPr indent="-146050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ymbol"/>
              <a:buChar char="■"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7" name="Shape 32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8" name="Shape 328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baseline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/>
              <a:t>*</a:t>
            </a:r>
          </a:p>
        </p:txBody>
      </p:sp>
      <p:sp>
        <p:nvSpPr>
          <p:cNvPr id="329" name="Shape 329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type="ctrTitle"/>
          </p:nvPr>
        </p:nvSpPr>
        <p:spPr>
          <a:xfrm>
            <a:off x="1981200" y="1447800"/>
            <a:ext cx="6476999" cy="29717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Easy Steps to a Great Thesis</a:t>
            </a:r>
          </a:p>
        </p:txBody>
      </p:sp>
      <p:sp>
        <p:nvSpPr>
          <p:cNvPr id="375" name="Shape 375"/>
          <p:cNvSpPr txBox="1"/>
          <p:nvPr>
            <p:ph idx="1" type="subTitle"/>
          </p:nvPr>
        </p:nvSpPr>
        <p:spPr>
          <a:xfrm>
            <a:off x="2362200" y="6049962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Possible Thesis Statements</a:t>
            </a:r>
          </a:p>
        </p:txBody>
      </p:sp>
      <p:sp>
        <p:nvSpPr>
          <p:cNvPr id="433" name="Shape 433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List: “Though</a:t>
            </a:r>
            <a:r>
              <a:rPr lang="en-US" sz="2800">
                <a:solidFill>
                  <a:schemeClr val="dk1"/>
                </a:solidFill>
              </a:rPr>
              <a:t> an education at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>
                <a:solidFill>
                  <a:schemeClr val="dk1"/>
                </a:solidFill>
              </a:rPr>
              <a:t>CBA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 </a:t>
            </a:r>
            <a:r>
              <a:rPr lang="en-US" sz="2800">
                <a:solidFill>
                  <a:schemeClr val="dk1"/>
                </a:solidFill>
              </a:rPr>
              <a:t>consist of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rigorous </a:t>
            </a:r>
            <a:r>
              <a:rPr lang="en-US" sz="2800">
                <a:solidFill>
                  <a:schemeClr val="dk1"/>
                </a:solidFill>
              </a:rPr>
              <a:t>coursework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each student can be successful [topic+point] as long as they study, receive tutoring, and meet with their instructors [reasons].”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Source: _A Writer's Reference_  by Diana Hacker</a:t>
            </a:r>
          </a:p>
        </p:txBody>
      </p:sp>
      <p:sp>
        <p:nvSpPr>
          <p:cNvPr id="381" name="Shape 381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thesis statement can be: </a:t>
            </a:r>
          </a:p>
        </p:txBody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4000">
                <a:solidFill>
                  <a:schemeClr val="dk1"/>
                </a:solidFill>
              </a:rPr>
              <a:t>-</a:t>
            </a:r>
            <a:r>
              <a:rPr b="1" baseline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answer to a question that you have posed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4000">
                <a:solidFill>
                  <a:schemeClr val="dk1"/>
                </a:solidFill>
              </a:rPr>
              <a:t>-</a:t>
            </a:r>
            <a:r>
              <a:rPr b="1" baseline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solution for a problem you have identified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4000">
                <a:solidFill>
                  <a:schemeClr val="dk1"/>
                </a:solidFill>
              </a:rPr>
              <a:t>-</a:t>
            </a:r>
            <a:r>
              <a:rPr b="1" baseline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statement that takes a position on a debatable topic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4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General Tips about Thesis Statements</a:t>
            </a:r>
          </a:p>
        </p:txBody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-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statement that contains the essay’s topic and point(s)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-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Gives the reader a sense of what the essay will be about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-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 comes at the end of the introduction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-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thesis statements are only one sentence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-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be a complete sentence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-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Everything in the essay must support the thesis.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-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paragraph should follow this format: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Attention getter (commonly known as a “hook”)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 the topic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the thesis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are the Roles of a Thesis? </a:t>
            </a:r>
          </a:p>
        </p:txBody>
      </p:sp>
      <p:sp>
        <p:nvSpPr>
          <p:cNvPr id="394" name="Shape 394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It can assert an argument, explain a topic, and/or analyze an issue.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It is specific in presenting the writer's position.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It limits both scope and topic of the paper.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It captures the reader's interest and focuses that interest on the topic.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9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Ways of Constructing Thesis Statements: The List (Essay Map)</a:t>
            </a:r>
          </a:p>
        </p:txBody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612775" y="1600200"/>
            <a:ext cx="40005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4647" lvl="0" marL="3190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◻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Contains essay’s topic, point, and three supporting reasons</a:t>
            </a:r>
          </a:p>
          <a:p>
            <a:pPr indent="-354647" lvl="0" marL="319087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◻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“To reduce the number of highway fatalities [topic and point], our country needs [purpose=persuasive] to enforce the national law that designates twenty-one as the legal minimum age to drink, set up check points on major holidays, and take away licenses from convicted drunk drivers [three reasons].”</a:t>
            </a:r>
          </a:p>
        </p:txBody>
      </p:sp>
      <p:pic>
        <p:nvPicPr>
          <p:cNvPr id="401" name="Shape 4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1425" y="1600200"/>
            <a:ext cx="3427412" cy="4525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/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Source: http://owl.english.purdue.edu</a:t>
            </a:r>
          </a:p>
        </p:txBody>
      </p:sp>
      <p:sp>
        <p:nvSpPr>
          <p:cNvPr id="407" name="Shape 40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>
                <a:solidFill>
                  <a:schemeClr val="dk2"/>
                </a:solidFill>
              </a:rPr>
              <a:t>A Persuasive </a:t>
            </a: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Thesis Statement: </a:t>
            </a:r>
          </a:p>
        </p:txBody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persuasive paper makes a claim based on opinion, evaluation, or interpretation about a topic and proves this claim with specific evidence.  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Persuasive thesis example</a:t>
            </a: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High school graduates should be required to take a year off to pursue community service projects before entering college in order to increase their maturity and global awareness. 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ymbo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*If you have been asked to </a:t>
            </a:r>
            <a:r>
              <a:rPr b="0" baseline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argue a point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b="0" baseline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choose a side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an issue, this is likely the type of thesis you will use. 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/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>
            <p:ph type="title"/>
          </p:nvPr>
        </p:nvSpPr>
        <p:spPr>
          <a:xfrm>
            <a:off x="685800" y="533400"/>
            <a:ext cx="7772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Thesis Don’ts</a:t>
            </a:r>
          </a:p>
        </p:txBody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x="271900" y="1425300"/>
            <a:ext cx="5451300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7187" lvl="0" marL="3190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◻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Announce your thesis: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“In this essay, I am going to tell you about Mt. SAC college and why you should go there.” (Side note: Some instructors may encourage this type of statement, and always do what your instructor suggests) </a:t>
            </a:r>
          </a:p>
          <a:p>
            <a:pPr indent="-357187" lvl="0" marL="319087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◻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Confuse your reader: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Just make sure that the topic and point are clear. </a:t>
            </a:r>
          </a:p>
          <a:p>
            <a:pPr indent="-357187" lvl="0" marL="319087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◻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Cannot be a fact: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Doesn’t allow you to prove anything because it’s already factual.</a:t>
            </a:r>
          </a:p>
          <a:p>
            <a:pPr indent="-357187" lvl="0" marL="319087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◻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be vague: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Words like “good,” “bad,” “right,” and “wrong,” don’t convey specific meaning.  </a:t>
            </a:r>
          </a:p>
          <a:p>
            <a:pPr indent="-357187" lvl="0" marL="319087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◻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Cannot be a question: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“Don’t you think animal testing is inhumane?”</a:t>
            </a:r>
          </a:p>
          <a:p>
            <a:pPr indent="-3095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⬜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not give the point of the paper.</a:t>
            </a:r>
          </a:p>
          <a:p>
            <a:pPr indent="-3095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⬜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Leaves it open for readers to fill in the</a:t>
            </a:r>
            <a:r>
              <a:rPr lang="en-US" sz="1800">
                <a:solidFill>
                  <a:schemeClr val="dk1"/>
                </a:solidFill>
              </a:rPr>
              <a:t>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blank. </a:t>
            </a:r>
          </a:p>
        </p:txBody>
      </p:sp>
      <p:pic>
        <p:nvPicPr>
          <p:cNvPr id="415" name="Shape 4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5450" y="2160575"/>
            <a:ext cx="3353700" cy="330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Creating a Thesis Statement</a:t>
            </a:r>
          </a:p>
        </p:txBody>
      </p:sp>
      <p:sp>
        <p:nvSpPr>
          <p:cNvPr id="421" name="Shape 421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Determine essay’s topic (what you’re talking about)</a:t>
            </a: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Pixar’s film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Determine what kind of paper you are writing and what kind of thesis statement you need to use: analytical, persuasive, or expository. 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Persuasive=It’s not really a “kid” movie.</a:t>
            </a: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3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Put it all together!</a:t>
            </a: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Pixar’s most recent film,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should not be considered a “kid” movie because its characters, conflicts, and the main theme of loss are too complex for children to understand.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Activity: Create Thesis Statements</a:t>
            </a:r>
          </a:p>
        </p:txBody>
      </p:sp>
      <p:sp>
        <p:nvSpPr>
          <p:cNvPr id="427" name="Shape 427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the topic below, create a</a:t>
            </a:r>
            <a:r>
              <a:rPr lang="en-US" sz="2800">
                <a:solidFill>
                  <a:schemeClr val="dk1"/>
                </a:solidFill>
              </a:rPr>
              <a:t>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thesis statement.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to include the topic, point, and possibly reason(s) in each of the statements.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Topic: Being a successful </a:t>
            </a:r>
            <a:r>
              <a:rPr b="1" lang="en-US" sz="2800">
                <a:solidFill>
                  <a:schemeClr val="dk1"/>
                </a:solidFill>
              </a:rPr>
              <a:t>CBA</a:t>
            </a: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student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prepared to share!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Offic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94B6D2"/>
      </a:accent4>
      <a:accent5>
        <a:srgbClr val="DD8047"/>
      </a:accent5>
      <a:accent6>
        <a:srgbClr val="FFFFF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Offic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94B6D2"/>
      </a:accent4>
      <a:accent5>
        <a:srgbClr val="DD8047"/>
      </a:accent5>
      <a:accent6>
        <a:srgbClr val="FFFFF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Design">
  <a:themeElements>
    <a:clrScheme name="Offic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94B6D2"/>
      </a:accent4>
      <a:accent5>
        <a:srgbClr val="DD8047"/>
      </a:accent5>
      <a:accent6>
        <a:srgbClr val="FFFFF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Default Design">
  <a:themeElements>
    <a:clrScheme name="Offic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94B6D2"/>
      </a:accent4>
      <a:accent5>
        <a:srgbClr val="DD8047"/>
      </a:accent5>
      <a:accent6>
        <a:srgbClr val="FFFFF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Default Design">
  <a:themeElements>
    <a:clrScheme name="Offic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94B6D2"/>
      </a:accent4>
      <a:accent5>
        <a:srgbClr val="DD8047"/>
      </a:accent5>
      <a:accent6>
        <a:srgbClr val="FFFFF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